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 id="2147483756" r:id="rId2"/>
  </p:sldMasterIdLst>
  <p:notesMasterIdLst>
    <p:notesMasterId r:id="rId33"/>
  </p:notesMasterIdLst>
  <p:sldIdLst>
    <p:sldId id="448" r:id="rId3"/>
    <p:sldId id="465" r:id="rId4"/>
    <p:sldId id="466" r:id="rId5"/>
    <p:sldId id="467" r:id="rId6"/>
    <p:sldId id="468" r:id="rId7"/>
    <p:sldId id="283" r:id="rId8"/>
    <p:sldId id="449" r:id="rId9"/>
    <p:sldId id="462" r:id="rId10"/>
    <p:sldId id="469" r:id="rId11"/>
    <p:sldId id="758" r:id="rId12"/>
    <p:sldId id="437" r:id="rId13"/>
    <p:sldId id="761" r:id="rId14"/>
    <p:sldId id="762" r:id="rId15"/>
    <p:sldId id="436" r:id="rId16"/>
    <p:sldId id="455" r:id="rId17"/>
    <p:sldId id="456" r:id="rId18"/>
    <p:sldId id="457" r:id="rId19"/>
    <p:sldId id="459" r:id="rId20"/>
    <p:sldId id="447" r:id="rId21"/>
    <p:sldId id="751" r:id="rId22"/>
    <p:sldId id="755" r:id="rId23"/>
    <p:sldId id="753" r:id="rId24"/>
    <p:sldId id="759" r:id="rId25"/>
    <p:sldId id="748" r:id="rId26"/>
    <p:sldId id="749" r:id="rId27"/>
    <p:sldId id="739" r:id="rId28"/>
    <p:sldId id="754" r:id="rId29"/>
    <p:sldId id="454" r:id="rId30"/>
    <p:sldId id="760" r:id="rId31"/>
    <p:sldId id="4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ta M Claiborne" initials="SMC" lastIdx="1" clrIdx="0">
    <p:extLst>
      <p:ext uri="{19B8F6BF-5375-455C-9EA6-DF929625EA0E}">
        <p15:presenceInfo xmlns:p15="http://schemas.microsoft.com/office/powerpoint/2012/main" userId="S::u0890683@umail.utah.edu::9eb07d1f-2134-4ed0-978a-a78a3a89c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FFD579"/>
    <a:srgbClr val="76D6FF"/>
    <a:srgbClr val="D883FF"/>
    <a:srgbClr val="AF1B32"/>
    <a:srgbClr val="CC0000"/>
    <a:srgbClr val="B11B32"/>
    <a:srgbClr val="B91C33"/>
    <a:srgbClr val="E0223E"/>
    <a:srgbClr val="B01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8"/>
    <p:restoredTop sz="89077" autoAdjust="0"/>
  </p:normalViewPr>
  <p:slideViewPr>
    <p:cSldViewPr snapToGrid="0" snapToObjects="1">
      <p:cViewPr varScale="1">
        <p:scale>
          <a:sx n="87" d="100"/>
          <a:sy n="87" d="100"/>
        </p:scale>
        <p:origin x="216" y="4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ata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_rels/data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ata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ata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eg"/><Relationship Id="rId4" Type="http://schemas.openxmlformats.org/officeDocument/2006/relationships/image" Target="../media/image9.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1E32AAC7-F89F-0A43-8F25-4EA82BDFE945}">
      <dgm:prSet phldrT="[Text]"/>
      <dgm:spPr/>
      <dgm:t>
        <a:bodyPr/>
        <a:lstStyle/>
        <a:p>
          <a:r>
            <a:rPr lang="en-US" dirty="0"/>
            <a:t>Increase Transparency</a:t>
          </a:r>
        </a:p>
      </dgm:t>
    </dgm:pt>
    <dgm:pt modelId="{F1C3AE47-907A-4543-98B1-5A253133381E}" type="parTrans" cxnId="{FF30DC07-149A-8044-861C-BAE4F0CE7A4F}">
      <dgm:prSet/>
      <dgm:spPr/>
      <dgm:t>
        <a:bodyPr/>
        <a:lstStyle/>
        <a:p>
          <a:endParaRPr lang="en-US"/>
        </a:p>
      </dgm:t>
    </dgm:pt>
    <dgm:pt modelId="{D12F342B-F155-5347-B1A6-95DD53EF3C61}" type="sibTrans" cxnId="{FF30DC07-149A-8044-861C-BAE4F0CE7A4F}">
      <dgm:prSet/>
      <dgm:spPr/>
      <dgm:t>
        <a:bodyPr/>
        <a:lstStyle/>
        <a:p>
          <a:endParaRPr lang="en-US"/>
        </a:p>
      </dgm:t>
    </dgm:pt>
    <dgm:pt modelId="{68835204-F67D-434D-BD3A-84BE78D1AFD8}">
      <dgm:prSet phldrT="[Text]"/>
      <dgm:spPr/>
      <dgm:t>
        <a:bodyPr/>
        <a:lstStyle/>
        <a:p>
          <a:r>
            <a:rPr lang="en-US" dirty="0"/>
            <a:t>Visible Presence</a:t>
          </a:r>
        </a:p>
      </dgm:t>
    </dgm:pt>
    <dgm:pt modelId="{6EDF5EAE-6287-524C-93CE-4ED120A582C0}" type="parTrans" cxnId="{8677E0A2-4E11-6542-B63E-7E22DF99C5F6}">
      <dgm:prSet/>
      <dgm:spPr/>
      <dgm:t>
        <a:bodyPr/>
        <a:lstStyle/>
        <a:p>
          <a:endParaRPr lang="en-US"/>
        </a:p>
      </dgm:t>
    </dgm:pt>
    <dgm:pt modelId="{DEFCC8A3-CB58-604A-B969-3FADB3A1B321}" type="sibTrans" cxnId="{8677E0A2-4E11-6542-B63E-7E22DF99C5F6}">
      <dgm:prSet/>
      <dgm:spPr/>
      <dgm:t>
        <a:bodyPr/>
        <a:lstStyle/>
        <a:p>
          <a:endParaRPr lang="en-US"/>
        </a:p>
      </dgm:t>
    </dgm:pt>
    <dgm:pt modelId="{4ECA29D1-503E-2942-B719-B21CE61BBEA0}">
      <dgm:prSet phldrT="[Text]"/>
      <dgm:spPr/>
      <dgm:t>
        <a:bodyPr/>
        <a:lstStyle/>
        <a:p>
          <a:r>
            <a:rPr lang="en-US" dirty="0"/>
            <a:t>Assess Performance</a:t>
          </a:r>
        </a:p>
      </dgm:t>
    </dgm:pt>
    <dgm:pt modelId="{333A7C8A-8081-4F41-BC7D-D60A87F36D28}" type="parTrans" cxnId="{9F169C65-5DAE-2A4F-9962-F98EA5594104}">
      <dgm:prSet/>
      <dgm:spPr/>
      <dgm:t>
        <a:bodyPr/>
        <a:lstStyle/>
        <a:p>
          <a:endParaRPr lang="en-US"/>
        </a:p>
      </dgm:t>
    </dgm:pt>
    <dgm:pt modelId="{9435197F-4ABC-C74B-B6A0-3268C7B47D83}" type="sibTrans" cxnId="{9F169C65-5DAE-2A4F-9962-F98EA5594104}">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5" custLinFactNeighborY="4083"/>
      <dgm:spPr/>
    </dgm:pt>
    <dgm:pt modelId="{BCB1CD84-09B5-9C40-AEFF-DD5B6B647ED5}" type="pres">
      <dgm:prSet presAssocID="{81EA8B61-EF41-1542-AAF1-FAE1BCB70F9E}"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5">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5"/>
      <dgm:spPr/>
    </dgm:pt>
    <dgm:pt modelId="{6AB4D837-4BF9-9F4B-8520-8374598283CA}" type="pres">
      <dgm:prSet presAssocID="{20C7A495-E444-8343-B4DA-AE2D4C239182}"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5">
        <dgm:presLayoutVars>
          <dgm:bulletEnabled val="1"/>
        </dgm:presLayoutVars>
      </dgm:prSet>
      <dgm:spPr/>
    </dgm:pt>
    <dgm:pt modelId="{5CC8669E-2F5F-F84D-9D5D-F8A0B0EE6637}" type="pres">
      <dgm:prSet presAssocID="{012EDB47-2F0F-EE4C-AE32-2DC98D7D1DD9}" presName="spacer" presStyleCnt="0"/>
      <dgm:spPr/>
    </dgm:pt>
    <dgm:pt modelId="{E1E1F3B4-7761-6841-AFDA-8F4BF97F00C0}" type="pres">
      <dgm:prSet presAssocID="{1E32AAC7-F89F-0A43-8F25-4EA82BDFE945}" presName="comp" presStyleCnt="0"/>
      <dgm:spPr/>
    </dgm:pt>
    <dgm:pt modelId="{9478B377-7AEE-8049-B62A-BD56CA67A9A4}" type="pres">
      <dgm:prSet presAssocID="{1E32AAC7-F89F-0A43-8F25-4EA82BDFE945}" presName="box" presStyleLbl="node1" presStyleIdx="2" presStyleCnt="5"/>
      <dgm:spPr/>
    </dgm:pt>
    <dgm:pt modelId="{ECB6401E-8941-B449-88C0-68205FE56351}" type="pres">
      <dgm:prSet presAssocID="{1E32AAC7-F89F-0A43-8F25-4EA82BDFE94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D97838C5-2F81-8B42-B1BF-6A0F423C3477}" type="pres">
      <dgm:prSet presAssocID="{1E32AAC7-F89F-0A43-8F25-4EA82BDFE945}" presName="text" presStyleLbl="node1" presStyleIdx="2" presStyleCnt="5">
        <dgm:presLayoutVars>
          <dgm:bulletEnabled val="1"/>
        </dgm:presLayoutVars>
      </dgm:prSet>
      <dgm:spPr/>
    </dgm:pt>
    <dgm:pt modelId="{6E8986AA-EBF9-0D45-808E-C651EDC0ED59}" type="pres">
      <dgm:prSet presAssocID="{D12F342B-F155-5347-B1A6-95DD53EF3C61}" presName="spacer" presStyleCnt="0"/>
      <dgm:spPr/>
    </dgm:pt>
    <dgm:pt modelId="{7E26E94B-57C6-BC47-A9F6-DA9B4F812F83}" type="pres">
      <dgm:prSet presAssocID="{4ECA29D1-503E-2942-B719-B21CE61BBEA0}" presName="comp" presStyleCnt="0"/>
      <dgm:spPr/>
    </dgm:pt>
    <dgm:pt modelId="{F334A2FE-390F-FD44-91C6-AD810372533D}" type="pres">
      <dgm:prSet presAssocID="{4ECA29D1-503E-2942-B719-B21CE61BBEA0}" presName="box" presStyleLbl="node1" presStyleIdx="3" presStyleCnt="5"/>
      <dgm:spPr/>
    </dgm:pt>
    <dgm:pt modelId="{87F50E83-8205-7A4D-9623-4B7569EC2AF0}" type="pres">
      <dgm:prSet presAssocID="{4ECA29D1-503E-2942-B719-B21CE61BBEA0}"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dgm:spPr>
    </dgm:pt>
    <dgm:pt modelId="{8E1B6109-E647-7040-B386-A96066C2F7EF}" type="pres">
      <dgm:prSet presAssocID="{4ECA29D1-503E-2942-B719-B21CE61BBEA0}" presName="text" presStyleLbl="node1" presStyleIdx="3" presStyleCnt="5">
        <dgm:presLayoutVars>
          <dgm:bulletEnabled val="1"/>
        </dgm:presLayoutVars>
      </dgm:prSet>
      <dgm:spPr/>
    </dgm:pt>
    <dgm:pt modelId="{CB27E625-334E-CF44-8A14-75AAD8EF5BAC}" type="pres">
      <dgm:prSet presAssocID="{9435197F-4ABC-C74B-B6A0-3268C7B47D83}" presName="spacer" presStyleCnt="0"/>
      <dgm:spPr/>
    </dgm:pt>
    <dgm:pt modelId="{A839AC42-EA80-274A-9ED4-30FCAE7C3B81}" type="pres">
      <dgm:prSet presAssocID="{68835204-F67D-434D-BD3A-84BE78D1AFD8}" presName="comp" presStyleCnt="0"/>
      <dgm:spPr/>
    </dgm:pt>
    <dgm:pt modelId="{18092CD5-78E4-2148-A1A9-5FB665644373}" type="pres">
      <dgm:prSet presAssocID="{68835204-F67D-434D-BD3A-84BE78D1AFD8}" presName="box" presStyleLbl="node1" presStyleIdx="4" presStyleCnt="5"/>
      <dgm:spPr/>
    </dgm:pt>
    <dgm:pt modelId="{92A98A49-0AEA-AE46-8832-E384A1E6056A}" type="pres">
      <dgm:prSet presAssocID="{68835204-F67D-434D-BD3A-84BE78D1AFD8}"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dgm:spPr>
    </dgm:pt>
    <dgm:pt modelId="{0A8E98D2-0A0E-A04F-B0D2-63DE8282142E}" type="pres">
      <dgm:prSet presAssocID="{68835204-F67D-434D-BD3A-84BE78D1AFD8}" presName="text" presStyleLbl="node1" presStyleIdx="4" presStyleCnt="5">
        <dgm:presLayoutVars>
          <dgm:bulletEnabled val="1"/>
        </dgm:presLayoutVars>
      </dgm:prSet>
      <dgm:spPr/>
    </dgm:pt>
  </dgm:ptLst>
  <dgm:cxnLst>
    <dgm:cxn modelId="{FF30DC07-149A-8044-861C-BAE4F0CE7A4F}" srcId="{B16A6394-FB62-4949-B7F1-67F180899328}" destId="{1E32AAC7-F89F-0A43-8F25-4EA82BDFE945}" srcOrd="2" destOrd="0" parTransId="{F1C3AE47-907A-4543-98B1-5A253133381E}" sibTransId="{D12F342B-F155-5347-B1A6-95DD53EF3C61}"/>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2CF28C49-4232-4B42-B1D2-4E79FDAC217D}" type="presOf" srcId="{1E32AAC7-F89F-0A43-8F25-4EA82BDFE945}" destId="{9478B377-7AEE-8049-B62A-BD56CA67A9A4}" srcOrd="0" destOrd="0" presId="urn:microsoft.com/office/officeart/2005/8/layout/vList4"/>
    <dgm:cxn modelId="{DEEDEA61-F894-F94B-8E4A-8229755F2666}" type="presOf" srcId="{68835204-F67D-434D-BD3A-84BE78D1AFD8}" destId="{18092CD5-78E4-2148-A1A9-5FB665644373}" srcOrd="0" destOrd="0" presId="urn:microsoft.com/office/officeart/2005/8/layout/vList4"/>
    <dgm:cxn modelId="{A455AE64-2A1F-D445-BCDD-93F42D4F062C}" type="presOf" srcId="{1E32AAC7-F89F-0A43-8F25-4EA82BDFE945}" destId="{D97838C5-2F81-8B42-B1BF-6A0F423C3477}" srcOrd="1" destOrd="0" presId="urn:microsoft.com/office/officeart/2005/8/layout/vList4"/>
    <dgm:cxn modelId="{9F169C65-5DAE-2A4F-9962-F98EA5594104}" srcId="{B16A6394-FB62-4949-B7F1-67F180899328}" destId="{4ECA29D1-503E-2942-B719-B21CE61BBEA0}" srcOrd="3" destOrd="0" parTransId="{333A7C8A-8081-4F41-BC7D-D60A87F36D28}" sibTransId="{9435197F-4ABC-C74B-B6A0-3268C7B47D83}"/>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3E43A7F-74E5-AE4E-8DCE-5E1DDE5D02D3}" type="presOf" srcId="{68835204-F67D-434D-BD3A-84BE78D1AFD8}" destId="{0A8E98D2-0A0E-A04F-B0D2-63DE8282142E}"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8677E0A2-4E11-6542-B63E-7E22DF99C5F6}" srcId="{B16A6394-FB62-4949-B7F1-67F180899328}" destId="{68835204-F67D-434D-BD3A-84BE78D1AFD8}" srcOrd="4" destOrd="0" parTransId="{6EDF5EAE-6287-524C-93CE-4ED120A582C0}" sibTransId="{DEFCC8A3-CB58-604A-B969-3FADB3A1B321}"/>
    <dgm:cxn modelId="{A7BE84A6-DF23-884A-ABA8-B18C88D2B43D}" type="presOf" srcId="{81EA8B61-EF41-1542-AAF1-FAE1BCB70F9E}" destId="{8328A7E9-A359-8142-9267-A49D9513AAB9}" srcOrd="1" destOrd="0" presId="urn:microsoft.com/office/officeart/2005/8/layout/vList4"/>
    <dgm:cxn modelId="{46528EA8-3519-6743-8B66-23731F00212F}" type="presOf" srcId="{4ECA29D1-503E-2942-B719-B21CE61BBEA0}" destId="{F334A2FE-390F-FD44-91C6-AD810372533D}" srcOrd="0" destOrd="0" presId="urn:microsoft.com/office/officeart/2005/8/layout/vList4"/>
    <dgm:cxn modelId="{BA32A4C8-CCDC-3445-9172-F6A30E17E5DD}" type="presOf" srcId="{4ECA29D1-503E-2942-B719-B21CE61BBEA0}" destId="{8E1B6109-E647-7040-B386-A96066C2F7EF}"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 modelId="{B85A1C30-3AEA-1B40-97FF-7FAB85201255}" type="presParOf" srcId="{C4281E1C-8FF8-DD41-BEB2-079B2D34F71C}" destId="{5CC8669E-2F5F-F84D-9D5D-F8A0B0EE6637}" srcOrd="3" destOrd="0" presId="urn:microsoft.com/office/officeart/2005/8/layout/vList4"/>
    <dgm:cxn modelId="{FF231C33-B82F-3F49-A35D-1DC08067081F}" type="presParOf" srcId="{C4281E1C-8FF8-DD41-BEB2-079B2D34F71C}" destId="{E1E1F3B4-7761-6841-AFDA-8F4BF97F00C0}" srcOrd="4" destOrd="0" presId="urn:microsoft.com/office/officeart/2005/8/layout/vList4"/>
    <dgm:cxn modelId="{544A786C-C2C9-A147-95E2-B4E8EBDE2DFF}" type="presParOf" srcId="{E1E1F3B4-7761-6841-AFDA-8F4BF97F00C0}" destId="{9478B377-7AEE-8049-B62A-BD56CA67A9A4}" srcOrd="0" destOrd="0" presId="urn:microsoft.com/office/officeart/2005/8/layout/vList4"/>
    <dgm:cxn modelId="{D0A4FCE5-2079-614D-B9C2-9FE6AC4138E7}" type="presParOf" srcId="{E1E1F3B4-7761-6841-AFDA-8F4BF97F00C0}" destId="{ECB6401E-8941-B449-88C0-68205FE56351}" srcOrd="1" destOrd="0" presId="urn:microsoft.com/office/officeart/2005/8/layout/vList4"/>
    <dgm:cxn modelId="{F3498481-87AA-7B4B-A73D-8DE81C946A4B}" type="presParOf" srcId="{E1E1F3B4-7761-6841-AFDA-8F4BF97F00C0}" destId="{D97838C5-2F81-8B42-B1BF-6A0F423C3477}" srcOrd="2" destOrd="0" presId="urn:microsoft.com/office/officeart/2005/8/layout/vList4"/>
    <dgm:cxn modelId="{D9807A06-079A-2142-BD3B-465003C38B18}" type="presParOf" srcId="{C4281E1C-8FF8-DD41-BEB2-079B2D34F71C}" destId="{6E8986AA-EBF9-0D45-808E-C651EDC0ED59}" srcOrd="5" destOrd="0" presId="urn:microsoft.com/office/officeart/2005/8/layout/vList4"/>
    <dgm:cxn modelId="{B2D8D6A4-8FDB-3B43-A95A-DBC56FFD13A1}" type="presParOf" srcId="{C4281E1C-8FF8-DD41-BEB2-079B2D34F71C}" destId="{7E26E94B-57C6-BC47-A9F6-DA9B4F812F83}" srcOrd="6" destOrd="0" presId="urn:microsoft.com/office/officeart/2005/8/layout/vList4"/>
    <dgm:cxn modelId="{4E7662DD-DD0D-FE40-A41A-702F5135878F}" type="presParOf" srcId="{7E26E94B-57C6-BC47-A9F6-DA9B4F812F83}" destId="{F334A2FE-390F-FD44-91C6-AD810372533D}" srcOrd="0" destOrd="0" presId="urn:microsoft.com/office/officeart/2005/8/layout/vList4"/>
    <dgm:cxn modelId="{94571F7E-3641-6942-B99E-0741F7F130C2}" type="presParOf" srcId="{7E26E94B-57C6-BC47-A9F6-DA9B4F812F83}" destId="{87F50E83-8205-7A4D-9623-4B7569EC2AF0}" srcOrd="1" destOrd="0" presId="urn:microsoft.com/office/officeart/2005/8/layout/vList4"/>
    <dgm:cxn modelId="{E316B668-6ECC-A342-9F64-21F480CD2D9B}" type="presParOf" srcId="{7E26E94B-57C6-BC47-A9F6-DA9B4F812F83}" destId="{8E1B6109-E647-7040-B386-A96066C2F7EF}" srcOrd="2" destOrd="0" presId="urn:microsoft.com/office/officeart/2005/8/layout/vList4"/>
    <dgm:cxn modelId="{B6ED2BD9-5364-964A-86CA-0C80153818D0}" type="presParOf" srcId="{C4281E1C-8FF8-DD41-BEB2-079B2D34F71C}" destId="{CB27E625-334E-CF44-8A14-75AAD8EF5BAC}" srcOrd="7" destOrd="0" presId="urn:microsoft.com/office/officeart/2005/8/layout/vList4"/>
    <dgm:cxn modelId="{738B7098-C5B9-5C44-83E0-96F75C792E96}" type="presParOf" srcId="{C4281E1C-8FF8-DD41-BEB2-079B2D34F71C}" destId="{A839AC42-EA80-274A-9ED4-30FCAE7C3B81}" srcOrd="8" destOrd="0" presId="urn:microsoft.com/office/officeart/2005/8/layout/vList4"/>
    <dgm:cxn modelId="{5FDC0ACF-7748-0B49-A0BF-89A99936DFEC}" type="presParOf" srcId="{A839AC42-EA80-274A-9ED4-30FCAE7C3B81}" destId="{18092CD5-78E4-2148-A1A9-5FB665644373}" srcOrd="0" destOrd="0" presId="urn:microsoft.com/office/officeart/2005/8/layout/vList4"/>
    <dgm:cxn modelId="{74D0C3DC-CB0C-C145-90AE-CF0E745384D9}" type="presParOf" srcId="{A839AC42-EA80-274A-9ED4-30FCAE7C3B81}" destId="{92A98A49-0AEA-AE46-8832-E384A1E6056A}" srcOrd="1" destOrd="0" presId="urn:microsoft.com/office/officeart/2005/8/layout/vList4"/>
    <dgm:cxn modelId="{5BCBE77F-6147-6843-819A-8FBEB876918C}" type="presParOf" srcId="{A839AC42-EA80-274A-9ED4-30FCAE7C3B81}" destId="{0A8E98D2-0A0E-A04F-B0D2-63DE8282142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D14CE9-D766-B541-B267-B01C445E3B0E}"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09CB8E76-7EBB-BD42-B5F1-EC9DF729B3AC}">
      <dgm:prSet phldrT="[Text]"/>
      <dgm:spPr/>
      <dgm:t>
        <a:bodyPr/>
        <a:lstStyle/>
        <a:p>
          <a:r>
            <a:rPr lang="en-US" dirty="0" err="1">
              <a:latin typeface="Arial Rounded MT Bold" panose="020F0704030504030204" pitchFamily="34" charset="77"/>
            </a:rPr>
            <a:t>Preaward</a:t>
          </a:r>
          <a:r>
            <a:rPr lang="en-US" dirty="0">
              <a:latin typeface="Arial Rounded MT Bold" panose="020F0704030504030204" pitchFamily="34" charset="77"/>
            </a:rPr>
            <a:t> Spending</a:t>
          </a:r>
        </a:p>
      </dgm:t>
    </dgm:pt>
    <dgm:pt modelId="{D1020A57-EA20-AC4B-A4A5-3291C5173AB2}" type="parTrans" cxnId="{F3DD091C-8702-514D-A0A2-2B931B818271}">
      <dgm:prSet/>
      <dgm:spPr/>
      <dgm:t>
        <a:bodyPr/>
        <a:lstStyle/>
        <a:p>
          <a:endParaRPr lang="en-US"/>
        </a:p>
      </dgm:t>
    </dgm:pt>
    <dgm:pt modelId="{7A3225FB-3DF7-AA4D-98FF-CEDC6B5CC956}" type="sibTrans" cxnId="{F3DD091C-8702-514D-A0A2-2B931B818271}">
      <dgm:prSet/>
      <dgm:spPr/>
      <dgm:t>
        <a:bodyPr/>
        <a:lstStyle/>
        <a:p>
          <a:endParaRPr lang="en-US"/>
        </a:p>
      </dgm:t>
    </dgm:pt>
    <dgm:pt modelId="{3EC4B0E8-C283-7048-8FD7-3E43CFBC43C7}">
      <dgm:prSet phldrT="[Text]" custT="1"/>
      <dgm:spPr/>
      <dgm:t>
        <a:bodyPr/>
        <a:lstStyle/>
        <a:p>
          <a:endParaRPr lang="en-US" sz="1200" u="none" dirty="0">
            <a:latin typeface="Arial Rounded MT Bold" panose="020F0704030504030204" pitchFamily="34" charset="77"/>
          </a:endParaRPr>
        </a:p>
      </dgm:t>
    </dgm:pt>
    <dgm:pt modelId="{0BF59EAF-F92F-7F4F-AF00-CCE165EACDCF}" type="parTrans" cxnId="{40E7B599-D54A-3747-BACA-5096FBF7B9E1}">
      <dgm:prSet/>
      <dgm:spPr/>
      <dgm:t>
        <a:bodyPr/>
        <a:lstStyle/>
        <a:p>
          <a:endParaRPr lang="en-US"/>
        </a:p>
      </dgm:t>
    </dgm:pt>
    <dgm:pt modelId="{5B6E5E4F-2762-2543-8160-F0DC5E5C9D58}" type="sibTrans" cxnId="{40E7B599-D54A-3747-BACA-5096FBF7B9E1}">
      <dgm:prSet/>
      <dgm:spPr/>
      <dgm:t>
        <a:bodyPr/>
        <a:lstStyle/>
        <a:p>
          <a:endParaRPr lang="en-US"/>
        </a:p>
      </dgm:t>
    </dgm:pt>
    <dgm:pt modelId="{E0ABC3DC-D1DA-9D40-8FF6-D0648B177C5B}" type="pres">
      <dgm:prSet presAssocID="{BED14CE9-D766-B541-B267-B01C445E3B0E}" presName="theList" presStyleCnt="0">
        <dgm:presLayoutVars>
          <dgm:dir/>
          <dgm:animLvl val="lvl"/>
          <dgm:resizeHandles val="exact"/>
        </dgm:presLayoutVars>
      </dgm:prSet>
      <dgm:spPr/>
    </dgm:pt>
    <dgm:pt modelId="{E206138C-781C-DD43-A931-A3C8593C2211}" type="pres">
      <dgm:prSet presAssocID="{09CB8E76-7EBB-BD42-B5F1-EC9DF729B3AC}" presName="compNode" presStyleCnt="0"/>
      <dgm:spPr/>
    </dgm:pt>
    <dgm:pt modelId="{8999C4A9-2F98-CE4D-9A72-81A9F52AAFA8}" type="pres">
      <dgm:prSet presAssocID="{09CB8E76-7EBB-BD42-B5F1-EC9DF729B3AC}" presName="noGeometry" presStyleCnt="0"/>
      <dgm:spPr/>
    </dgm:pt>
    <dgm:pt modelId="{74369814-0C97-F942-8E25-A1D6F2F92E8B}" type="pres">
      <dgm:prSet presAssocID="{09CB8E76-7EBB-BD42-B5F1-EC9DF729B3AC}" presName="childTextVisible" presStyleLbl="bgAccFollowNode1" presStyleIdx="0" presStyleCnt="1" custScaleX="22786" custScaleY="23684" custLinFactNeighborX="-53762" custLinFactNeighborY="-32478">
        <dgm:presLayoutVars>
          <dgm:bulletEnabled val="1"/>
        </dgm:presLayoutVars>
      </dgm:prSet>
      <dgm:spPr/>
    </dgm:pt>
    <dgm:pt modelId="{865DD7ED-0AE4-0E4F-84FB-2672DC2BC0C2}" type="pres">
      <dgm:prSet presAssocID="{09CB8E76-7EBB-BD42-B5F1-EC9DF729B3AC}" presName="childTextHidden" presStyleLbl="bgAccFollowNode1" presStyleIdx="0" presStyleCnt="1"/>
      <dgm:spPr/>
    </dgm:pt>
    <dgm:pt modelId="{966E4FCD-E6B4-3840-855A-91F5E5ABB9F5}" type="pres">
      <dgm:prSet presAssocID="{09CB8E76-7EBB-BD42-B5F1-EC9DF729B3AC}" presName="parentText" presStyleLbl="node1" presStyleIdx="0" presStyleCnt="1" custScaleX="36502" custScaleY="33245" custLinFactNeighborX="-33465" custLinFactNeighborY="-57211">
        <dgm:presLayoutVars>
          <dgm:chMax val="1"/>
          <dgm:bulletEnabled val="1"/>
        </dgm:presLayoutVars>
      </dgm:prSet>
      <dgm:spPr/>
    </dgm:pt>
  </dgm:ptLst>
  <dgm:cxnLst>
    <dgm:cxn modelId="{F3DD091C-8702-514D-A0A2-2B931B818271}" srcId="{BED14CE9-D766-B541-B267-B01C445E3B0E}" destId="{09CB8E76-7EBB-BD42-B5F1-EC9DF729B3AC}" srcOrd="0" destOrd="0" parTransId="{D1020A57-EA20-AC4B-A4A5-3291C5173AB2}" sibTransId="{7A3225FB-3DF7-AA4D-98FF-CEDC6B5CC956}"/>
    <dgm:cxn modelId="{DDCE8722-870B-064B-A553-CA11C460F13D}" type="presOf" srcId="{3EC4B0E8-C283-7048-8FD7-3E43CFBC43C7}" destId="{74369814-0C97-F942-8E25-A1D6F2F92E8B}" srcOrd="0" destOrd="0" presId="urn:microsoft.com/office/officeart/2005/8/layout/hProcess6"/>
    <dgm:cxn modelId="{A3468642-6053-8947-B5FF-ECCCA45D5B05}" type="presOf" srcId="{09CB8E76-7EBB-BD42-B5F1-EC9DF729B3AC}" destId="{966E4FCD-E6B4-3840-855A-91F5E5ABB9F5}" srcOrd="0" destOrd="0" presId="urn:microsoft.com/office/officeart/2005/8/layout/hProcess6"/>
    <dgm:cxn modelId="{07B25455-75D1-1241-B720-5CFD548B9EC5}" type="presOf" srcId="{3EC4B0E8-C283-7048-8FD7-3E43CFBC43C7}" destId="{865DD7ED-0AE4-0E4F-84FB-2672DC2BC0C2}" srcOrd="1" destOrd="0" presId="urn:microsoft.com/office/officeart/2005/8/layout/hProcess6"/>
    <dgm:cxn modelId="{40E7B599-D54A-3747-BACA-5096FBF7B9E1}" srcId="{09CB8E76-7EBB-BD42-B5F1-EC9DF729B3AC}" destId="{3EC4B0E8-C283-7048-8FD7-3E43CFBC43C7}" srcOrd="0" destOrd="0" parTransId="{0BF59EAF-F92F-7F4F-AF00-CCE165EACDCF}" sibTransId="{5B6E5E4F-2762-2543-8160-F0DC5E5C9D58}"/>
    <dgm:cxn modelId="{BB15C0F6-C7C7-6447-91EB-4F7CE5061CEC}" type="presOf" srcId="{BED14CE9-D766-B541-B267-B01C445E3B0E}" destId="{E0ABC3DC-D1DA-9D40-8FF6-D0648B177C5B}" srcOrd="0" destOrd="0" presId="urn:microsoft.com/office/officeart/2005/8/layout/hProcess6"/>
    <dgm:cxn modelId="{82E1697D-81CC-B641-AC87-F8F5A85FA0FA}" type="presParOf" srcId="{E0ABC3DC-D1DA-9D40-8FF6-D0648B177C5B}" destId="{E206138C-781C-DD43-A931-A3C8593C2211}" srcOrd="0" destOrd="0" presId="urn:microsoft.com/office/officeart/2005/8/layout/hProcess6"/>
    <dgm:cxn modelId="{912E9008-865E-4044-A052-77A753ABFFE4}" type="presParOf" srcId="{E206138C-781C-DD43-A931-A3C8593C2211}" destId="{8999C4A9-2F98-CE4D-9A72-81A9F52AAFA8}" srcOrd="0" destOrd="0" presId="urn:microsoft.com/office/officeart/2005/8/layout/hProcess6"/>
    <dgm:cxn modelId="{49B21062-D1EE-1646-A89B-592E4B9FC24B}" type="presParOf" srcId="{E206138C-781C-DD43-A931-A3C8593C2211}" destId="{74369814-0C97-F942-8E25-A1D6F2F92E8B}" srcOrd="1" destOrd="0" presId="urn:microsoft.com/office/officeart/2005/8/layout/hProcess6"/>
    <dgm:cxn modelId="{A130F249-EA60-8A41-97AC-D6C2CCAB7689}" type="presParOf" srcId="{E206138C-781C-DD43-A931-A3C8593C2211}" destId="{865DD7ED-0AE4-0E4F-84FB-2672DC2BC0C2}" srcOrd="2" destOrd="0" presId="urn:microsoft.com/office/officeart/2005/8/layout/hProcess6"/>
    <dgm:cxn modelId="{70C808CE-1415-254F-BDD3-E666C683D701}" type="presParOf" srcId="{E206138C-781C-DD43-A931-A3C8593C2211}" destId="{966E4FCD-E6B4-3840-855A-91F5E5ABB9F5}"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D14CE9-D766-B541-B267-B01C445E3B0E}"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09CB8E76-7EBB-BD42-B5F1-EC9DF729B3AC}">
      <dgm:prSet phldrT="[Text]"/>
      <dgm:spPr/>
      <dgm:t>
        <a:bodyPr/>
        <a:lstStyle/>
        <a:p>
          <a:r>
            <a:rPr lang="en-US" dirty="0">
              <a:latin typeface="Arial Rounded MT Bold" panose="020F0704030504030204" pitchFamily="34" charset="77"/>
            </a:rPr>
            <a:t>Agreement Execution</a:t>
          </a:r>
        </a:p>
      </dgm:t>
    </dgm:pt>
    <dgm:pt modelId="{D1020A57-EA20-AC4B-A4A5-3291C5173AB2}" type="parTrans" cxnId="{F3DD091C-8702-514D-A0A2-2B931B818271}">
      <dgm:prSet/>
      <dgm:spPr/>
      <dgm:t>
        <a:bodyPr/>
        <a:lstStyle/>
        <a:p>
          <a:endParaRPr lang="en-US"/>
        </a:p>
      </dgm:t>
    </dgm:pt>
    <dgm:pt modelId="{7A3225FB-3DF7-AA4D-98FF-CEDC6B5CC956}" type="sibTrans" cxnId="{F3DD091C-8702-514D-A0A2-2B931B818271}">
      <dgm:prSet/>
      <dgm:spPr/>
      <dgm:t>
        <a:bodyPr/>
        <a:lstStyle/>
        <a:p>
          <a:endParaRPr lang="en-US"/>
        </a:p>
      </dgm:t>
    </dgm:pt>
    <dgm:pt modelId="{3EC4B0E8-C283-7048-8FD7-3E43CFBC43C7}">
      <dgm:prSet phldrT="[Text]" custT="1"/>
      <dgm:spPr/>
      <dgm:t>
        <a:bodyPr/>
        <a:lstStyle/>
        <a:p>
          <a:endParaRPr lang="en-US" sz="1200" u="none" dirty="0">
            <a:latin typeface="Arial Rounded MT Bold" panose="020F0704030504030204" pitchFamily="34" charset="77"/>
          </a:endParaRPr>
        </a:p>
      </dgm:t>
    </dgm:pt>
    <dgm:pt modelId="{0BF59EAF-F92F-7F4F-AF00-CCE165EACDCF}" type="parTrans" cxnId="{40E7B599-D54A-3747-BACA-5096FBF7B9E1}">
      <dgm:prSet/>
      <dgm:spPr/>
      <dgm:t>
        <a:bodyPr/>
        <a:lstStyle/>
        <a:p>
          <a:endParaRPr lang="en-US"/>
        </a:p>
      </dgm:t>
    </dgm:pt>
    <dgm:pt modelId="{5B6E5E4F-2762-2543-8160-F0DC5E5C9D58}" type="sibTrans" cxnId="{40E7B599-D54A-3747-BACA-5096FBF7B9E1}">
      <dgm:prSet/>
      <dgm:spPr/>
      <dgm:t>
        <a:bodyPr/>
        <a:lstStyle/>
        <a:p>
          <a:endParaRPr lang="en-US"/>
        </a:p>
      </dgm:t>
    </dgm:pt>
    <dgm:pt modelId="{E0ABC3DC-D1DA-9D40-8FF6-D0648B177C5B}" type="pres">
      <dgm:prSet presAssocID="{BED14CE9-D766-B541-B267-B01C445E3B0E}" presName="theList" presStyleCnt="0">
        <dgm:presLayoutVars>
          <dgm:dir/>
          <dgm:animLvl val="lvl"/>
          <dgm:resizeHandles val="exact"/>
        </dgm:presLayoutVars>
      </dgm:prSet>
      <dgm:spPr/>
    </dgm:pt>
    <dgm:pt modelId="{E206138C-781C-DD43-A931-A3C8593C2211}" type="pres">
      <dgm:prSet presAssocID="{09CB8E76-7EBB-BD42-B5F1-EC9DF729B3AC}" presName="compNode" presStyleCnt="0"/>
      <dgm:spPr/>
    </dgm:pt>
    <dgm:pt modelId="{8999C4A9-2F98-CE4D-9A72-81A9F52AAFA8}" type="pres">
      <dgm:prSet presAssocID="{09CB8E76-7EBB-BD42-B5F1-EC9DF729B3AC}" presName="noGeometry" presStyleCnt="0"/>
      <dgm:spPr/>
    </dgm:pt>
    <dgm:pt modelId="{74369814-0C97-F942-8E25-A1D6F2F92E8B}" type="pres">
      <dgm:prSet presAssocID="{09CB8E76-7EBB-BD42-B5F1-EC9DF729B3AC}" presName="childTextVisible" presStyleLbl="bgAccFollowNode1" presStyleIdx="0" presStyleCnt="1" custScaleX="22786" custScaleY="23684" custLinFactNeighborX="-53762" custLinFactNeighborY="-32478">
        <dgm:presLayoutVars>
          <dgm:bulletEnabled val="1"/>
        </dgm:presLayoutVars>
      </dgm:prSet>
      <dgm:spPr/>
    </dgm:pt>
    <dgm:pt modelId="{865DD7ED-0AE4-0E4F-84FB-2672DC2BC0C2}" type="pres">
      <dgm:prSet presAssocID="{09CB8E76-7EBB-BD42-B5F1-EC9DF729B3AC}" presName="childTextHidden" presStyleLbl="bgAccFollowNode1" presStyleIdx="0" presStyleCnt="1"/>
      <dgm:spPr/>
    </dgm:pt>
    <dgm:pt modelId="{966E4FCD-E6B4-3840-855A-91F5E5ABB9F5}" type="pres">
      <dgm:prSet presAssocID="{09CB8E76-7EBB-BD42-B5F1-EC9DF729B3AC}" presName="parentText" presStyleLbl="node1" presStyleIdx="0" presStyleCnt="1" custScaleX="36502" custScaleY="33245" custLinFactNeighborX="-33465" custLinFactNeighborY="-57211">
        <dgm:presLayoutVars>
          <dgm:chMax val="1"/>
          <dgm:bulletEnabled val="1"/>
        </dgm:presLayoutVars>
      </dgm:prSet>
      <dgm:spPr/>
    </dgm:pt>
  </dgm:ptLst>
  <dgm:cxnLst>
    <dgm:cxn modelId="{F3DD091C-8702-514D-A0A2-2B931B818271}" srcId="{BED14CE9-D766-B541-B267-B01C445E3B0E}" destId="{09CB8E76-7EBB-BD42-B5F1-EC9DF729B3AC}" srcOrd="0" destOrd="0" parTransId="{D1020A57-EA20-AC4B-A4A5-3291C5173AB2}" sibTransId="{7A3225FB-3DF7-AA4D-98FF-CEDC6B5CC956}"/>
    <dgm:cxn modelId="{DDCE8722-870B-064B-A553-CA11C460F13D}" type="presOf" srcId="{3EC4B0E8-C283-7048-8FD7-3E43CFBC43C7}" destId="{74369814-0C97-F942-8E25-A1D6F2F92E8B}" srcOrd="0" destOrd="0" presId="urn:microsoft.com/office/officeart/2005/8/layout/hProcess6"/>
    <dgm:cxn modelId="{A3468642-6053-8947-B5FF-ECCCA45D5B05}" type="presOf" srcId="{09CB8E76-7EBB-BD42-B5F1-EC9DF729B3AC}" destId="{966E4FCD-E6B4-3840-855A-91F5E5ABB9F5}" srcOrd="0" destOrd="0" presId="urn:microsoft.com/office/officeart/2005/8/layout/hProcess6"/>
    <dgm:cxn modelId="{07B25455-75D1-1241-B720-5CFD548B9EC5}" type="presOf" srcId="{3EC4B0E8-C283-7048-8FD7-3E43CFBC43C7}" destId="{865DD7ED-0AE4-0E4F-84FB-2672DC2BC0C2}" srcOrd="1" destOrd="0" presId="urn:microsoft.com/office/officeart/2005/8/layout/hProcess6"/>
    <dgm:cxn modelId="{40E7B599-D54A-3747-BACA-5096FBF7B9E1}" srcId="{09CB8E76-7EBB-BD42-B5F1-EC9DF729B3AC}" destId="{3EC4B0E8-C283-7048-8FD7-3E43CFBC43C7}" srcOrd="0" destOrd="0" parTransId="{0BF59EAF-F92F-7F4F-AF00-CCE165EACDCF}" sibTransId="{5B6E5E4F-2762-2543-8160-F0DC5E5C9D58}"/>
    <dgm:cxn modelId="{BB15C0F6-C7C7-6447-91EB-4F7CE5061CEC}" type="presOf" srcId="{BED14CE9-D766-B541-B267-B01C445E3B0E}" destId="{E0ABC3DC-D1DA-9D40-8FF6-D0648B177C5B}" srcOrd="0" destOrd="0" presId="urn:microsoft.com/office/officeart/2005/8/layout/hProcess6"/>
    <dgm:cxn modelId="{82E1697D-81CC-B641-AC87-F8F5A85FA0FA}" type="presParOf" srcId="{E0ABC3DC-D1DA-9D40-8FF6-D0648B177C5B}" destId="{E206138C-781C-DD43-A931-A3C8593C2211}" srcOrd="0" destOrd="0" presId="urn:microsoft.com/office/officeart/2005/8/layout/hProcess6"/>
    <dgm:cxn modelId="{912E9008-865E-4044-A052-77A753ABFFE4}" type="presParOf" srcId="{E206138C-781C-DD43-A931-A3C8593C2211}" destId="{8999C4A9-2F98-CE4D-9A72-81A9F52AAFA8}" srcOrd="0" destOrd="0" presId="urn:microsoft.com/office/officeart/2005/8/layout/hProcess6"/>
    <dgm:cxn modelId="{49B21062-D1EE-1646-A89B-592E4B9FC24B}" type="presParOf" srcId="{E206138C-781C-DD43-A931-A3C8593C2211}" destId="{74369814-0C97-F942-8E25-A1D6F2F92E8B}" srcOrd="1" destOrd="0" presId="urn:microsoft.com/office/officeart/2005/8/layout/hProcess6"/>
    <dgm:cxn modelId="{A130F249-EA60-8A41-97AC-D6C2CCAB7689}" type="presParOf" srcId="{E206138C-781C-DD43-A931-A3C8593C2211}" destId="{865DD7ED-0AE4-0E4F-84FB-2672DC2BC0C2}" srcOrd="2" destOrd="0" presId="urn:microsoft.com/office/officeart/2005/8/layout/hProcess6"/>
    <dgm:cxn modelId="{70C808CE-1415-254F-BDD3-E666C683D701}" type="presParOf" srcId="{E206138C-781C-DD43-A931-A3C8593C2211}" destId="{966E4FCD-E6B4-3840-855A-91F5E5ABB9F5}"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4D16F7-1B76-1444-A4A7-5771DD05A86F}" type="doc">
      <dgm:prSet loTypeId="urn:microsoft.com/office/officeart/2005/8/layout/hProcess6" loCatId="" qsTypeId="urn:microsoft.com/office/officeart/2005/8/quickstyle/3d2" qsCatId="3D" csTypeId="urn:microsoft.com/office/officeart/2005/8/colors/accent1_2" csCatId="accent1" phldr="1"/>
      <dgm:spPr/>
      <dgm:t>
        <a:bodyPr/>
        <a:lstStyle/>
        <a:p>
          <a:endParaRPr lang="en-US"/>
        </a:p>
      </dgm:t>
    </dgm:pt>
    <dgm:pt modelId="{65A7FC13-05AD-E941-91EA-ACD83A7891E6}">
      <dgm:prSet phldrT="[Text]"/>
      <dgm:spPr/>
      <dgm:t>
        <a:bodyPr/>
        <a:lstStyle/>
        <a:p>
          <a:r>
            <a:rPr lang="en-US" b="1" dirty="0">
              <a:latin typeface="Arial Rounded MT Bold" panose="020F0704030504030204" pitchFamily="34" charset="77"/>
            </a:rPr>
            <a:t>Continued Review</a:t>
          </a:r>
        </a:p>
      </dgm:t>
    </dgm:pt>
    <dgm:pt modelId="{0922E671-7BF1-3A49-8B59-8710AAD2041F}" type="sibTrans" cxnId="{4FA115B7-E621-D547-8D59-9A013BFDEC7E}">
      <dgm:prSet/>
      <dgm:spPr/>
      <dgm:t>
        <a:bodyPr/>
        <a:lstStyle/>
        <a:p>
          <a:endParaRPr lang="en-US"/>
        </a:p>
      </dgm:t>
    </dgm:pt>
    <dgm:pt modelId="{0EFA71EF-2CFF-204A-8274-85B66A6D0FCA}" type="parTrans" cxnId="{4FA115B7-E621-D547-8D59-9A013BFDEC7E}">
      <dgm:prSet/>
      <dgm:spPr/>
      <dgm:t>
        <a:bodyPr/>
        <a:lstStyle/>
        <a:p>
          <a:endParaRPr lang="en-US"/>
        </a:p>
      </dgm:t>
    </dgm:pt>
    <dgm:pt modelId="{74B8E9ED-B043-D448-A418-6CD0D8DF0004}">
      <dgm:prSet phldrT="[Text]"/>
      <dgm:spPr/>
      <dgm:t>
        <a:bodyPr/>
        <a:lstStyle/>
        <a:p>
          <a:r>
            <a:rPr lang="en-US" b="1" dirty="0" err="1">
              <a:latin typeface="Arial Rounded MT Bold" panose="020F0704030504030204" pitchFamily="34" charset="77"/>
            </a:rPr>
            <a:t>Preaward</a:t>
          </a:r>
          <a:r>
            <a:rPr lang="en-US" b="1" dirty="0">
              <a:latin typeface="Arial Rounded MT Bold" panose="020F0704030504030204" pitchFamily="34" charset="77"/>
            </a:rPr>
            <a:t> Spending</a:t>
          </a:r>
        </a:p>
      </dgm:t>
    </dgm:pt>
    <dgm:pt modelId="{E4ED4918-338F-464D-9651-BBD27DF1BCA7}" type="parTrans" cxnId="{798C10D2-A4F8-974E-881A-19297E47F9A6}">
      <dgm:prSet/>
      <dgm:spPr/>
      <dgm:t>
        <a:bodyPr/>
        <a:lstStyle/>
        <a:p>
          <a:endParaRPr lang="en-US"/>
        </a:p>
      </dgm:t>
    </dgm:pt>
    <dgm:pt modelId="{7F78EDDA-99BB-844F-BBF0-0278F643730B}" type="sibTrans" cxnId="{798C10D2-A4F8-974E-881A-19297E47F9A6}">
      <dgm:prSet/>
      <dgm:spPr/>
      <dgm:t>
        <a:bodyPr/>
        <a:lstStyle/>
        <a:p>
          <a:endParaRPr lang="en-US"/>
        </a:p>
      </dgm:t>
    </dgm:pt>
    <dgm:pt modelId="{37306091-B3B8-CE4F-94C5-D7C733341F9B}">
      <dgm:prSet phldrT="[Text]"/>
      <dgm:spPr/>
      <dgm:t>
        <a:bodyPr/>
        <a:lstStyle/>
        <a:p>
          <a:r>
            <a:rPr lang="en-US" b="1" dirty="0">
              <a:latin typeface="Arial Rounded MT Bold" panose="020F0704030504030204" pitchFamily="34" charset="77"/>
            </a:rPr>
            <a:t>Agreement Execution</a:t>
          </a:r>
        </a:p>
      </dgm:t>
    </dgm:pt>
    <dgm:pt modelId="{DC310338-B564-5241-9182-CDBFFB5B04DE}" type="parTrans" cxnId="{77DAD2AF-F49E-EE44-B7AB-4070CC61200B}">
      <dgm:prSet/>
      <dgm:spPr/>
      <dgm:t>
        <a:bodyPr/>
        <a:lstStyle/>
        <a:p>
          <a:endParaRPr lang="en-US"/>
        </a:p>
      </dgm:t>
    </dgm:pt>
    <dgm:pt modelId="{A19FC252-ECFA-4C49-B75A-2A7F0B4DB2EE}" type="sibTrans" cxnId="{77DAD2AF-F49E-EE44-B7AB-4070CC61200B}">
      <dgm:prSet/>
      <dgm:spPr/>
      <dgm:t>
        <a:bodyPr/>
        <a:lstStyle/>
        <a:p>
          <a:endParaRPr lang="en-US"/>
        </a:p>
      </dgm:t>
    </dgm:pt>
    <dgm:pt modelId="{E8E125C3-2F1D-DB48-80E1-F4EE243FEBF8}">
      <dgm:prSet phldrT="[Text]"/>
      <dgm:spPr/>
      <dgm:t>
        <a:bodyPr/>
        <a:lstStyle/>
        <a:p>
          <a:r>
            <a:rPr lang="en-US" b="1" dirty="0">
              <a:latin typeface="Arial Rounded MT Bold" panose="020F0704030504030204" pitchFamily="34" charset="77"/>
            </a:rPr>
            <a:t>Initial Review</a:t>
          </a:r>
        </a:p>
      </dgm:t>
    </dgm:pt>
    <dgm:pt modelId="{41E0794F-2D20-F742-AF66-C7C7FFBFCD00}" type="sibTrans" cxnId="{68ABA3CB-257C-3D44-9B48-7AF23F567289}">
      <dgm:prSet/>
      <dgm:spPr/>
      <dgm:t>
        <a:bodyPr/>
        <a:lstStyle/>
        <a:p>
          <a:endParaRPr lang="en-US"/>
        </a:p>
      </dgm:t>
    </dgm:pt>
    <dgm:pt modelId="{5627F9D1-3EF1-0B45-961E-D05106FB83FC}" type="parTrans" cxnId="{68ABA3CB-257C-3D44-9B48-7AF23F567289}">
      <dgm:prSet/>
      <dgm:spPr/>
      <dgm:t>
        <a:bodyPr/>
        <a:lstStyle/>
        <a:p>
          <a:endParaRPr lang="en-US"/>
        </a:p>
      </dgm:t>
    </dgm:pt>
    <dgm:pt modelId="{AE35D246-F46C-3046-A527-160C82509312}">
      <dgm:prSet phldrT="[Text]"/>
      <dgm:spPr/>
      <dgm:t>
        <a:bodyPr/>
        <a:lstStyle/>
        <a:p>
          <a:r>
            <a:rPr lang="en-US" b="1" dirty="0">
              <a:latin typeface="Arial Rounded MT Bold" panose="020F0704030504030204" pitchFamily="34" charset="77"/>
            </a:rPr>
            <a:t>Agreement Intake</a:t>
          </a:r>
        </a:p>
      </dgm:t>
    </dgm:pt>
    <dgm:pt modelId="{7980AC0F-EBCF-8048-8AFF-2F86E6D9192A}" type="sibTrans" cxnId="{F205A462-5060-A341-971D-3994C63BCBBA}">
      <dgm:prSet/>
      <dgm:spPr/>
      <dgm:t>
        <a:bodyPr/>
        <a:lstStyle/>
        <a:p>
          <a:endParaRPr lang="en-US"/>
        </a:p>
      </dgm:t>
    </dgm:pt>
    <dgm:pt modelId="{E3F9D3ED-3738-384E-B157-6DD4FB40DD07}" type="parTrans" cxnId="{F205A462-5060-A341-971D-3994C63BCBBA}">
      <dgm:prSet/>
      <dgm:spPr/>
      <dgm:t>
        <a:bodyPr/>
        <a:lstStyle/>
        <a:p>
          <a:endParaRPr lang="en-US"/>
        </a:p>
      </dgm:t>
    </dgm:pt>
    <dgm:pt modelId="{A5575D8E-48DC-6E44-8C94-6230C1C353E2}" type="pres">
      <dgm:prSet presAssocID="{024D16F7-1B76-1444-A4A7-5771DD05A86F}" presName="theList" presStyleCnt="0">
        <dgm:presLayoutVars>
          <dgm:dir/>
          <dgm:animLvl val="lvl"/>
          <dgm:resizeHandles val="exact"/>
        </dgm:presLayoutVars>
      </dgm:prSet>
      <dgm:spPr/>
    </dgm:pt>
    <dgm:pt modelId="{3EB5AB20-54FA-6846-8288-E8D211B1AA2A}" type="pres">
      <dgm:prSet presAssocID="{AE35D246-F46C-3046-A527-160C82509312}" presName="compNode" presStyleCnt="0"/>
      <dgm:spPr/>
    </dgm:pt>
    <dgm:pt modelId="{A14B6FA2-B343-7147-A1F3-51076FB0F25A}" type="pres">
      <dgm:prSet presAssocID="{AE35D246-F46C-3046-A527-160C82509312}" presName="noGeometry" presStyleCnt="0"/>
      <dgm:spPr/>
    </dgm:pt>
    <dgm:pt modelId="{468133FF-F384-0F4F-B66B-3D2ADCD487FF}" type="pres">
      <dgm:prSet presAssocID="{AE35D246-F46C-3046-A527-160C82509312}" presName="childTextVisible" presStyleLbl="bgAccFollowNode1" presStyleIdx="0" presStyleCnt="5">
        <dgm:presLayoutVars>
          <dgm:bulletEnabled val="1"/>
        </dgm:presLayoutVars>
      </dgm:prSet>
      <dgm:spPr/>
    </dgm:pt>
    <dgm:pt modelId="{2DFD5B2C-8002-3C40-B986-B4F5EDC17D33}" type="pres">
      <dgm:prSet presAssocID="{AE35D246-F46C-3046-A527-160C82509312}" presName="childTextHidden" presStyleLbl="bgAccFollowNode1" presStyleIdx="0" presStyleCnt="5"/>
      <dgm:spPr/>
    </dgm:pt>
    <dgm:pt modelId="{63DFC66A-386D-E74E-85F8-77A82476F897}" type="pres">
      <dgm:prSet presAssocID="{AE35D246-F46C-3046-A527-160C82509312}" presName="parentText" presStyleLbl="node1" presStyleIdx="0" presStyleCnt="5">
        <dgm:presLayoutVars>
          <dgm:chMax val="1"/>
          <dgm:bulletEnabled val="1"/>
        </dgm:presLayoutVars>
      </dgm:prSet>
      <dgm:spPr/>
    </dgm:pt>
    <dgm:pt modelId="{8FF4DBDF-3A4A-354E-8B52-C8F38056CA5A}" type="pres">
      <dgm:prSet presAssocID="{AE35D246-F46C-3046-A527-160C82509312}" presName="aSpace" presStyleCnt="0"/>
      <dgm:spPr/>
    </dgm:pt>
    <dgm:pt modelId="{598F0E24-D798-1842-8F1B-0377C71C7045}" type="pres">
      <dgm:prSet presAssocID="{E8E125C3-2F1D-DB48-80E1-F4EE243FEBF8}" presName="compNode" presStyleCnt="0"/>
      <dgm:spPr/>
    </dgm:pt>
    <dgm:pt modelId="{C4C353B8-E92A-F24E-AE3B-8C9EA9917B95}" type="pres">
      <dgm:prSet presAssocID="{E8E125C3-2F1D-DB48-80E1-F4EE243FEBF8}" presName="noGeometry" presStyleCnt="0"/>
      <dgm:spPr/>
    </dgm:pt>
    <dgm:pt modelId="{0ABE12A3-965C-9F4D-A81C-DACABDDA34AD}" type="pres">
      <dgm:prSet presAssocID="{E8E125C3-2F1D-DB48-80E1-F4EE243FEBF8}" presName="childTextVisible" presStyleLbl="bgAccFollowNode1" presStyleIdx="1" presStyleCnt="5">
        <dgm:presLayoutVars>
          <dgm:bulletEnabled val="1"/>
        </dgm:presLayoutVars>
      </dgm:prSet>
      <dgm:spPr/>
    </dgm:pt>
    <dgm:pt modelId="{5F234DB8-BC04-C546-940C-0D58233BA64B}" type="pres">
      <dgm:prSet presAssocID="{E8E125C3-2F1D-DB48-80E1-F4EE243FEBF8}" presName="childTextHidden" presStyleLbl="bgAccFollowNode1" presStyleIdx="1" presStyleCnt="5"/>
      <dgm:spPr/>
    </dgm:pt>
    <dgm:pt modelId="{80648E76-C015-F941-8909-AFCA2E501B93}" type="pres">
      <dgm:prSet presAssocID="{E8E125C3-2F1D-DB48-80E1-F4EE243FEBF8}" presName="parentText" presStyleLbl="node1" presStyleIdx="1" presStyleCnt="5">
        <dgm:presLayoutVars>
          <dgm:chMax val="1"/>
          <dgm:bulletEnabled val="1"/>
        </dgm:presLayoutVars>
      </dgm:prSet>
      <dgm:spPr/>
    </dgm:pt>
    <dgm:pt modelId="{8F7BB1A1-2FF5-4E44-85D4-96ECA57CCBAB}" type="pres">
      <dgm:prSet presAssocID="{E8E125C3-2F1D-DB48-80E1-F4EE243FEBF8}" presName="aSpace" presStyleCnt="0"/>
      <dgm:spPr/>
    </dgm:pt>
    <dgm:pt modelId="{0FA1091C-9ADB-AE47-B442-A05A09643221}" type="pres">
      <dgm:prSet presAssocID="{65A7FC13-05AD-E941-91EA-ACD83A7891E6}" presName="compNode" presStyleCnt="0"/>
      <dgm:spPr/>
    </dgm:pt>
    <dgm:pt modelId="{85A47CE6-0069-484B-8866-F100A0E923B0}" type="pres">
      <dgm:prSet presAssocID="{65A7FC13-05AD-E941-91EA-ACD83A7891E6}" presName="noGeometry" presStyleCnt="0"/>
      <dgm:spPr/>
    </dgm:pt>
    <dgm:pt modelId="{3D4048DE-FE98-7046-8DD1-34A88B3B1866}" type="pres">
      <dgm:prSet presAssocID="{65A7FC13-05AD-E941-91EA-ACD83A7891E6}" presName="childTextVisible" presStyleLbl="bgAccFollowNode1" presStyleIdx="2" presStyleCnt="5">
        <dgm:presLayoutVars>
          <dgm:bulletEnabled val="1"/>
        </dgm:presLayoutVars>
      </dgm:prSet>
      <dgm:spPr/>
    </dgm:pt>
    <dgm:pt modelId="{C4F03744-610E-C249-86A7-09E6E4665F0E}" type="pres">
      <dgm:prSet presAssocID="{65A7FC13-05AD-E941-91EA-ACD83A7891E6}" presName="childTextHidden" presStyleLbl="bgAccFollowNode1" presStyleIdx="2" presStyleCnt="5"/>
      <dgm:spPr/>
    </dgm:pt>
    <dgm:pt modelId="{F5B367D7-4464-FE40-BE1F-FB69991B10FF}" type="pres">
      <dgm:prSet presAssocID="{65A7FC13-05AD-E941-91EA-ACD83A7891E6}" presName="parentText" presStyleLbl="node1" presStyleIdx="2" presStyleCnt="5">
        <dgm:presLayoutVars>
          <dgm:chMax val="1"/>
          <dgm:bulletEnabled val="1"/>
        </dgm:presLayoutVars>
      </dgm:prSet>
      <dgm:spPr/>
    </dgm:pt>
    <dgm:pt modelId="{8A474E3C-E805-5F47-B238-1555764F4C5B}" type="pres">
      <dgm:prSet presAssocID="{65A7FC13-05AD-E941-91EA-ACD83A7891E6}" presName="aSpace" presStyleCnt="0"/>
      <dgm:spPr/>
    </dgm:pt>
    <dgm:pt modelId="{C5E857BA-A33B-7741-BA11-C428652F0614}" type="pres">
      <dgm:prSet presAssocID="{74B8E9ED-B043-D448-A418-6CD0D8DF0004}" presName="compNode" presStyleCnt="0"/>
      <dgm:spPr/>
    </dgm:pt>
    <dgm:pt modelId="{C2782121-5017-684C-A908-94498624B368}" type="pres">
      <dgm:prSet presAssocID="{74B8E9ED-B043-D448-A418-6CD0D8DF0004}" presName="noGeometry" presStyleCnt="0"/>
      <dgm:spPr/>
    </dgm:pt>
    <dgm:pt modelId="{EA1B0D07-C3D5-B445-8F6A-6268F9F2874D}" type="pres">
      <dgm:prSet presAssocID="{74B8E9ED-B043-D448-A418-6CD0D8DF0004}" presName="childTextVisible" presStyleLbl="bgAccFollowNode1" presStyleIdx="3" presStyleCnt="5">
        <dgm:presLayoutVars>
          <dgm:bulletEnabled val="1"/>
        </dgm:presLayoutVars>
      </dgm:prSet>
      <dgm:spPr/>
    </dgm:pt>
    <dgm:pt modelId="{895A4950-5039-8C47-A2ED-2B76ED3C5D33}" type="pres">
      <dgm:prSet presAssocID="{74B8E9ED-B043-D448-A418-6CD0D8DF0004}" presName="childTextHidden" presStyleLbl="bgAccFollowNode1" presStyleIdx="3" presStyleCnt="5"/>
      <dgm:spPr/>
    </dgm:pt>
    <dgm:pt modelId="{82533D2E-7EB3-C14F-83FB-27F3BFA7871D}" type="pres">
      <dgm:prSet presAssocID="{74B8E9ED-B043-D448-A418-6CD0D8DF0004}" presName="parentText" presStyleLbl="node1" presStyleIdx="3" presStyleCnt="5">
        <dgm:presLayoutVars>
          <dgm:chMax val="1"/>
          <dgm:bulletEnabled val="1"/>
        </dgm:presLayoutVars>
      </dgm:prSet>
      <dgm:spPr/>
    </dgm:pt>
    <dgm:pt modelId="{D3A9D0D6-E882-F845-B550-080BA08F651A}" type="pres">
      <dgm:prSet presAssocID="{74B8E9ED-B043-D448-A418-6CD0D8DF0004}" presName="aSpace" presStyleCnt="0"/>
      <dgm:spPr/>
    </dgm:pt>
    <dgm:pt modelId="{89109146-089F-544D-B1FC-56F53B94F89B}" type="pres">
      <dgm:prSet presAssocID="{37306091-B3B8-CE4F-94C5-D7C733341F9B}" presName="compNode" presStyleCnt="0"/>
      <dgm:spPr/>
    </dgm:pt>
    <dgm:pt modelId="{3EFBB34E-86C6-F545-8010-52BFE9D3D520}" type="pres">
      <dgm:prSet presAssocID="{37306091-B3B8-CE4F-94C5-D7C733341F9B}" presName="noGeometry" presStyleCnt="0"/>
      <dgm:spPr/>
    </dgm:pt>
    <dgm:pt modelId="{655320D1-CFEE-EC4E-920A-7E5FB43B6620}" type="pres">
      <dgm:prSet presAssocID="{37306091-B3B8-CE4F-94C5-D7C733341F9B}" presName="childTextVisible" presStyleLbl="bgAccFollowNode1" presStyleIdx="4" presStyleCnt="5">
        <dgm:presLayoutVars>
          <dgm:bulletEnabled val="1"/>
        </dgm:presLayoutVars>
      </dgm:prSet>
      <dgm:spPr/>
    </dgm:pt>
    <dgm:pt modelId="{884FBC80-494F-364B-BDD5-93DF38CA55A4}" type="pres">
      <dgm:prSet presAssocID="{37306091-B3B8-CE4F-94C5-D7C733341F9B}" presName="childTextHidden" presStyleLbl="bgAccFollowNode1" presStyleIdx="4" presStyleCnt="5"/>
      <dgm:spPr/>
    </dgm:pt>
    <dgm:pt modelId="{62BC0C3D-52EE-F242-90AB-D076DC93AB92}" type="pres">
      <dgm:prSet presAssocID="{37306091-B3B8-CE4F-94C5-D7C733341F9B}" presName="parentText" presStyleLbl="node1" presStyleIdx="4" presStyleCnt="5">
        <dgm:presLayoutVars>
          <dgm:chMax val="1"/>
          <dgm:bulletEnabled val="1"/>
        </dgm:presLayoutVars>
      </dgm:prSet>
      <dgm:spPr/>
    </dgm:pt>
  </dgm:ptLst>
  <dgm:cxnLst>
    <dgm:cxn modelId="{EC400D18-B770-D841-8AEF-DF2F313B3568}" type="presOf" srcId="{74B8E9ED-B043-D448-A418-6CD0D8DF0004}" destId="{82533D2E-7EB3-C14F-83FB-27F3BFA7871D}" srcOrd="0" destOrd="0" presId="urn:microsoft.com/office/officeart/2005/8/layout/hProcess6"/>
    <dgm:cxn modelId="{03AFBD28-884A-6845-8D46-9C1427AEB1BD}" type="presOf" srcId="{37306091-B3B8-CE4F-94C5-D7C733341F9B}" destId="{62BC0C3D-52EE-F242-90AB-D076DC93AB92}" srcOrd="0" destOrd="0" presId="urn:microsoft.com/office/officeart/2005/8/layout/hProcess6"/>
    <dgm:cxn modelId="{F7DACB2C-C4AF-C14F-8702-B2F1CD83C07D}" type="presOf" srcId="{024D16F7-1B76-1444-A4A7-5771DD05A86F}" destId="{A5575D8E-48DC-6E44-8C94-6230C1C353E2}" srcOrd="0" destOrd="0" presId="urn:microsoft.com/office/officeart/2005/8/layout/hProcess6"/>
    <dgm:cxn modelId="{A78EA432-1A6E-7B42-A2D1-C66AA1127405}" type="presOf" srcId="{E8E125C3-2F1D-DB48-80E1-F4EE243FEBF8}" destId="{80648E76-C015-F941-8909-AFCA2E501B93}" srcOrd="0" destOrd="0" presId="urn:microsoft.com/office/officeart/2005/8/layout/hProcess6"/>
    <dgm:cxn modelId="{F205A462-5060-A341-971D-3994C63BCBBA}" srcId="{024D16F7-1B76-1444-A4A7-5771DD05A86F}" destId="{AE35D246-F46C-3046-A527-160C82509312}" srcOrd="0" destOrd="0" parTransId="{E3F9D3ED-3738-384E-B157-6DD4FB40DD07}" sibTransId="{7980AC0F-EBCF-8048-8AFF-2F86E6D9192A}"/>
    <dgm:cxn modelId="{F5BA8489-FC8F-9247-B036-D3F2BDCF8FFE}" type="presOf" srcId="{65A7FC13-05AD-E941-91EA-ACD83A7891E6}" destId="{F5B367D7-4464-FE40-BE1F-FB69991B10FF}" srcOrd="0" destOrd="0" presId="urn:microsoft.com/office/officeart/2005/8/layout/hProcess6"/>
    <dgm:cxn modelId="{77DAD2AF-F49E-EE44-B7AB-4070CC61200B}" srcId="{024D16F7-1B76-1444-A4A7-5771DD05A86F}" destId="{37306091-B3B8-CE4F-94C5-D7C733341F9B}" srcOrd="4" destOrd="0" parTransId="{DC310338-B564-5241-9182-CDBFFB5B04DE}" sibTransId="{A19FC252-ECFA-4C49-B75A-2A7F0B4DB2EE}"/>
    <dgm:cxn modelId="{4FA115B7-E621-D547-8D59-9A013BFDEC7E}" srcId="{024D16F7-1B76-1444-A4A7-5771DD05A86F}" destId="{65A7FC13-05AD-E941-91EA-ACD83A7891E6}" srcOrd="2" destOrd="0" parTransId="{0EFA71EF-2CFF-204A-8274-85B66A6D0FCA}" sibTransId="{0922E671-7BF1-3A49-8B59-8710AAD2041F}"/>
    <dgm:cxn modelId="{D49CDFC2-E2AB-DC43-AE77-7FE692302532}" type="presOf" srcId="{AE35D246-F46C-3046-A527-160C82509312}" destId="{63DFC66A-386D-E74E-85F8-77A82476F897}" srcOrd="0" destOrd="0" presId="urn:microsoft.com/office/officeart/2005/8/layout/hProcess6"/>
    <dgm:cxn modelId="{68ABA3CB-257C-3D44-9B48-7AF23F567289}" srcId="{024D16F7-1B76-1444-A4A7-5771DD05A86F}" destId="{E8E125C3-2F1D-DB48-80E1-F4EE243FEBF8}" srcOrd="1" destOrd="0" parTransId="{5627F9D1-3EF1-0B45-961E-D05106FB83FC}" sibTransId="{41E0794F-2D20-F742-AF66-C7C7FFBFCD00}"/>
    <dgm:cxn modelId="{798C10D2-A4F8-974E-881A-19297E47F9A6}" srcId="{024D16F7-1B76-1444-A4A7-5771DD05A86F}" destId="{74B8E9ED-B043-D448-A418-6CD0D8DF0004}" srcOrd="3" destOrd="0" parTransId="{E4ED4918-338F-464D-9651-BBD27DF1BCA7}" sibTransId="{7F78EDDA-99BB-844F-BBF0-0278F643730B}"/>
    <dgm:cxn modelId="{1B10A87D-9E9A-5C42-96F1-85675E30E601}" type="presParOf" srcId="{A5575D8E-48DC-6E44-8C94-6230C1C353E2}" destId="{3EB5AB20-54FA-6846-8288-E8D211B1AA2A}" srcOrd="0" destOrd="0" presId="urn:microsoft.com/office/officeart/2005/8/layout/hProcess6"/>
    <dgm:cxn modelId="{13588659-E293-584C-83D6-7ABBC75BF39F}" type="presParOf" srcId="{3EB5AB20-54FA-6846-8288-E8D211B1AA2A}" destId="{A14B6FA2-B343-7147-A1F3-51076FB0F25A}" srcOrd="0" destOrd="0" presId="urn:microsoft.com/office/officeart/2005/8/layout/hProcess6"/>
    <dgm:cxn modelId="{176DC505-F012-8942-8F1D-3B5467B68852}" type="presParOf" srcId="{3EB5AB20-54FA-6846-8288-E8D211B1AA2A}" destId="{468133FF-F384-0F4F-B66B-3D2ADCD487FF}" srcOrd="1" destOrd="0" presId="urn:microsoft.com/office/officeart/2005/8/layout/hProcess6"/>
    <dgm:cxn modelId="{746E62C3-55C5-6744-B605-2CFE0FC14832}" type="presParOf" srcId="{3EB5AB20-54FA-6846-8288-E8D211B1AA2A}" destId="{2DFD5B2C-8002-3C40-B986-B4F5EDC17D33}" srcOrd="2" destOrd="0" presId="urn:microsoft.com/office/officeart/2005/8/layout/hProcess6"/>
    <dgm:cxn modelId="{B559703A-BC03-7446-BEDA-09C3B030892A}" type="presParOf" srcId="{3EB5AB20-54FA-6846-8288-E8D211B1AA2A}" destId="{63DFC66A-386D-E74E-85F8-77A82476F897}" srcOrd="3" destOrd="0" presId="urn:microsoft.com/office/officeart/2005/8/layout/hProcess6"/>
    <dgm:cxn modelId="{3785B9D8-C0C6-4340-81B8-393A6ED1E0ED}" type="presParOf" srcId="{A5575D8E-48DC-6E44-8C94-6230C1C353E2}" destId="{8FF4DBDF-3A4A-354E-8B52-C8F38056CA5A}" srcOrd="1" destOrd="0" presId="urn:microsoft.com/office/officeart/2005/8/layout/hProcess6"/>
    <dgm:cxn modelId="{E5F564D8-F108-6E42-B290-420DF6490ABD}" type="presParOf" srcId="{A5575D8E-48DC-6E44-8C94-6230C1C353E2}" destId="{598F0E24-D798-1842-8F1B-0377C71C7045}" srcOrd="2" destOrd="0" presId="urn:microsoft.com/office/officeart/2005/8/layout/hProcess6"/>
    <dgm:cxn modelId="{7DCB21F9-0B14-BC4E-93AD-1BDE24E158B1}" type="presParOf" srcId="{598F0E24-D798-1842-8F1B-0377C71C7045}" destId="{C4C353B8-E92A-F24E-AE3B-8C9EA9917B95}" srcOrd="0" destOrd="0" presId="urn:microsoft.com/office/officeart/2005/8/layout/hProcess6"/>
    <dgm:cxn modelId="{EFB9F174-6B04-4245-98C9-50B8A47EAAB3}" type="presParOf" srcId="{598F0E24-D798-1842-8F1B-0377C71C7045}" destId="{0ABE12A3-965C-9F4D-A81C-DACABDDA34AD}" srcOrd="1" destOrd="0" presId="urn:microsoft.com/office/officeart/2005/8/layout/hProcess6"/>
    <dgm:cxn modelId="{0F8798D1-4DA6-5D48-B464-E5FFEFD6DA01}" type="presParOf" srcId="{598F0E24-D798-1842-8F1B-0377C71C7045}" destId="{5F234DB8-BC04-C546-940C-0D58233BA64B}" srcOrd="2" destOrd="0" presId="urn:microsoft.com/office/officeart/2005/8/layout/hProcess6"/>
    <dgm:cxn modelId="{AF4A5F17-6A03-AA45-A1FA-BE76A10901A9}" type="presParOf" srcId="{598F0E24-D798-1842-8F1B-0377C71C7045}" destId="{80648E76-C015-F941-8909-AFCA2E501B93}" srcOrd="3" destOrd="0" presId="urn:microsoft.com/office/officeart/2005/8/layout/hProcess6"/>
    <dgm:cxn modelId="{8D5534D8-7443-9C47-8094-69B668B70A09}" type="presParOf" srcId="{A5575D8E-48DC-6E44-8C94-6230C1C353E2}" destId="{8F7BB1A1-2FF5-4E44-85D4-96ECA57CCBAB}" srcOrd="3" destOrd="0" presId="urn:microsoft.com/office/officeart/2005/8/layout/hProcess6"/>
    <dgm:cxn modelId="{160F04A3-9637-044B-A046-65204BC6A2C5}" type="presParOf" srcId="{A5575D8E-48DC-6E44-8C94-6230C1C353E2}" destId="{0FA1091C-9ADB-AE47-B442-A05A09643221}" srcOrd="4" destOrd="0" presId="urn:microsoft.com/office/officeart/2005/8/layout/hProcess6"/>
    <dgm:cxn modelId="{94DDF07B-A7C6-2144-902B-31A9B3E134A6}" type="presParOf" srcId="{0FA1091C-9ADB-AE47-B442-A05A09643221}" destId="{85A47CE6-0069-484B-8866-F100A0E923B0}" srcOrd="0" destOrd="0" presId="urn:microsoft.com/office/officeart/2005/8/layout/hProcess6"/>
    <dgm:cxn modelId="{EBFA316B-D660-5645-9510-3DFAEC9FB5DA}" type="presParOf" srcId="{0FA1091C-9ADB-AE47-B442-A05A09643221}" destId="{3D4048DE-FE98-7046-8DD1-34A88B3B1866}" srcOrd="1" destOrd="0" presId="urn:microsoft.com/office/officeart/2005/8/layout/hProcess6"/>
    <dgm:cxn modelId="{86215872-694B-B049-8FC8-3D7AE62EECE3}" type="presParOf" srcId="{0FA1091C-9ADB-AE47-B442-A05A09643221}" destId="{C4F03744-610E-C249-86A7-09E6E4665F0E}" srcOrd="2" destOrd="0" presId="urn:microsoft.com/office/officeart/2005/8/layout/hProcess6"/>
    <dgm:cxn modelId="{7E7CDBAE-F8BA-DD49-B1D9-7D3D69BA673A}" type="presParOf" srcId="{0FA1091C-9ADB-AE47-B442-A05A09643221}" destId="{F5B367D7-4464-FE40-BE1F-FB69991B10FF}" srcOrd="3" destOrd="0" presId="urn:microsoft.com/office/officeart/2005/8/layout/hProcess6"/>
    <dgm:cxn modelId="{2AE56F6C-03C5-AA46-99BF-C0059B2B3332}" type="presParOf" srcId="{A5575D8E-48DC-6E44-8C94-6230C1C353E2}" destId="{8A474E3C-E805-5F47-B238-1555764F4C5B}" srcOrd="5" destOrd="0" presId="urn:microsoft.com/office/officeart/2005/8/layout/hProcess6"/>
    <dgm:cxn modelId="{40D5AF2D-0535-8142-9EE9-AC6CF86EEEE7}" type="presParOf" srcId="{A5575D8E-48DC-6E44-8C94-6230C1C353E2}" destId="{C5E857BA-A33B-7741-BA11-C428652F0614}" srcOrd="6" destOrd="0" presId="urn:microsoft.com/office/officeart/2005/8/layout/hProcess6"/>
    <dgm:cxn modelId="{F59BBA20-D2DF-DE45-871B-0FC793445F3E}" type="presParOf" srcId="{C5E857BA-A33B-7741-BA11-C428652F0614}" destId="{C2782121-5017-684C-A908-94498624B368}" srcOrd="0" destOrd="0" presId="urn:microsoft.com/office/officeart/2005/8/layout/hProcess6"/>
    <dgm:cxn modelId="{6587AE83-F645-E74E-999F-CEAAC3BC1147}" type="presParOf" srcId="{C5E857BA-A33B-7741-BA11-C428652F0614}" destId="{EA1B0D07-C3D5-B445-8F6A-6268F9F2874D}" srcOrd="1" destOrd="0" presId="urn:microsoft.com/office/officeart/2005/8/layout/hProcess6"/>
    <dgm:cxn modelId="{420A5A58-1AF6-1240-8438-756FD701A993}" type="presParOf" srcId="{C5E857BA-A33B-7741-BA11-C428652F0614}" destId="{895A4950-5039-8C47-A2ED-2B76ED3C5D33}" srcOrd="2" destOrd="0" presId="urn:microsoft.com/office/officeart/2005/8/layout/hProcess6"/>
    <dgm:cxn modelId="{2944B26D-7C5D-7B4D-B8E7-95DC39C3097B}" type="presParOf" srcId="{C5E857BA-A33B-7741-BA11-C428652F0614}" destId="{82533D2E-7EB3-C14F-83FB-27F3BFA7871D}" srcOrd="3" destOrd="0" presId="urn:microsoft.com/office/officeart/2005/8/layout/hProcess6"/>
    <dgm:cxn modelId="{FE37E2D4-4B24-4240-9FCD-82F63D35401A}" type="presParOf" srcId="{A5575D8E-48DC-6E44-8C94-6230C1C353E2}" destId="{D3A9D0D6-E882-F845-B550-080BA08F651A}" srcOrd="7" destOrd="0" presId="urn:microsoft.com/office/officeart/2005/8/layout/hProcess6"/>
    <dgm:cxn modelId="{BE0C982F-EFB8-9B46-BE9E-2CBF8C04D6D9}" type="presParOf" srcId="{A5575D8E-48DC-6E44-8C94-6230C1C353E2}" destId="{89109146-089F-544D-B1FC-56F53B94F89B}" srcOrd="8" destOrd="0" presId="urn:microsoft.com/office/officeart/2005/8/layout/hProcess6"/>
    <dgm:cxn modelId="{3FC4950A-CBB1-D64B-BCCE-37F8ED3666F5}" type="presParOf" srcId="{89109146-089F-544D-B1FC-56F53B94F89B}" destId="{3EFBB34E-86C6-F545-8010-52BFE9D3D520}" srcOrd="0" destOrd="0" presId="urn:microsoft.com/office/officeart/2005/8/layout/hProcess6"/>
    <dgm:cxn modelId="{54D43CE1-D7F5-EA48-A487-8A3CA0999FD5}" type="presParOf" srcId="{89109146-089F-544D-B1FC-56F53B94F89B}" destId="{655320D1-CFEE-EC4E-920A-7E5FB43B6620}" srcOrd="1" destOrd="0" presId="urn:microsoft.com/office/officeart/2005/8/layout/hProcess6"/>
    <dgm:cxn modelId="{5282A189-D624-3148-B5EB-F739E866500A}" type="presParOf" srcId="{89109146-089F-544D-B1FC-56F53B94F89B}" destId="{884FBC80-494F-364B-BDD5-93DF38CA55A4}" srcOrd="2" destOrd="0" presId="urn:microsoft.com/office/officeart/2005/8/layout/hProcess6"/>
    <dgm:cxn modelId="{4E974836-C9A3-154E-A42B-54BDCB3B6CC2}" type="presParOf" srcId="{89109146-089F-544D-B1FC-56F53B94F89B}" destId="{62BC0C3D-52EE-F242-90AB-D076DC93AB92}"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1E32AAC7-F89F-0A43-8F25-4EA82BDFE945}">
      <dgm:prSet phldrT="[Text]"/>
      <dgm:spPr/>
      <dgm:t>
        <a:bodyPr/>
        <a:lstStyle/>
        <a:p>
          <a:r>
            <a:rPr lang="en-US" dirty="0"/>
            <a:t>Increase Transparency</a:t>
          </a:r>
        </a:p>
      </dgm:t>
    </dgm:pt>
    <dgm:pt modelId="{F1C3AE47-907A-4543-98B1-5A253133381E}" type="parTrans" cxnId="{FF30DC07-149A-8044-861C-BAE4F0CE7A4F}">
      <dgm:prSet/>
      <dgm:spPr/>
      <dgm:t>
        <a:bodyPr/>
        <a:lstStyle/>
        <a:p>
          <a:endParaRPr lang="en-US"/>
        </a:p>
      </dgm:t>
    </dgm:pt>
    <dgm:pt modelId="{D12F342B-F155-5347-B1A6-95DD53EF3C61}" type="sibTrans" cxnId="{FF30DC07-149A-8044-861C-BAE4F0CE7A4F}">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3" custLinFactNeighborY="4083"/>
      <dgm:spPr/>
    </dgm:pt>
    <dgm:pt modelId="{BCB1CD84-09B5-9C40-AEFF-DD5B6B647ED5}" type="pres">
      <dgm:prSet presAssocID="{81EA8B61-EF41-1542-AAF1-FAE1BCB70F9E}"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3">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3"/>
      <dgm:spPr/>
    </dgm:pt>
    <dgm:pt modelId="{6AB4D837-4BF9-9F4B-8520-8374598283CA}" type="pres">
      <dgm:prSet presAssocID="{20C7A495-E444-8343-B4DA-AE2D4C239182}"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3">
        <dgm:presLayoutVars>
          <dgm:bulletEnabled val="1"/>
        </dgm:presLayoutVars>
      </dgm:prSet>
      <dgm:spPr/>
    </dgm:pt>
    <dgm:pt modelId="{5CC8669E-2F5F-F84D-9D5D-F8A0B0EE6637}" type="pres">
      <dgm:prSet presAssocID="{012EDB47-2F0F-EE4C-AE32-2DC98D7D1DD9}" presName="spacer" presStyleCnt="0"/>
      <dgm:spPr/>
    </dgm:pt>
    <dgm:pt modelId="{E1E1F3B4-7761-6841-AFDA-8F4BF97F00C0}" type="pres">
      <dgm:prSet presAssocID="{1E32AAC7-F89F-0A43-8F25-4EA82BDFE945}" presName="comp" presStyleCnt="0"/>
      <dgm:spPr/>
    </dgm:pt>
    <dgm:pt modelId="{9478B377-7AEE-8049-B62A-BD56CA67A9A4}" type="pres">
      <dgm:prSet presAssocID="{1E32AAC7-F89F-0A43-8F25-4EA82BDFE945}" presName="box" presStyleLbl="node1" presStyleIdx="2" presStyleCnt="3"/>
      <dgm:spPr/>
    </dgm:pt>
    <dgm:pt modelId="{ECB6401E-8941-B449-88C0-68205FE56351}" type="pres">
      <dgm:prSet presAssocID="{1E32AAC7-F89F-0A43-8F25-4EA82BDFE94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D97838C5-2F81-8B42-B1BF-6A0F423C3477}" type="pres">
      <dgm:prSet presAssocID="{1E32AAC7-F89F-0A43-8F25-4EA82BDFE945}" presName="text" presStyleLbl="node1" presStyleIdx="2" presStyleCnt="3">
        <dgm:presLayoutVars>
          <dgm:bulletEnabled val="1"/>
        </dgm:presLayoutVars>
      </dgm:prSet>
      <dgm:spPr/>
    </dgm:pt>
  </dgm:ptLst>
  <dgm:cxnLst>
    <dgm:cxn modelId="{FF30DC07-149A-8044-861C-BAE4F0CE7A4F}" srcId="{B16A6394-FB62-4949-B7F1-67F180899328}" destId="{1E32AAC7-F89F-0A43-8F25-4EA82BDFE945}" srcOrd="2" destOrd="0" parTransId="{F1C3AE47-907A-4543-98B1-5A253133381E}" sibTransId="{D12F342B-F155-5347-B1A6-95DD53EF3C61}"/>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2CF28C49-4232-4B42-B1D2-4E79FDAC217D}" type="presOf" srcId="{1E32AAC7-F89F-0A43-8F25-4EA82BDFE945}" destId="{9478B377-7AEE-8049-B62A-BD56CA67A9A4}" srcOrd="0" destOrd="0" presId="urn:microsoft.com/office/officeart/2005/8/layout/vList4"/>
    <dgm:cxn modelId="{A455AE64-2A1F-D445-BCDD-93F42D4F062C}" type="presOf" srcId="{1E32AAC7-F89F-0A43-8F25-4EA82BDFE945}" destId="{D97838C5-2F81-8B42-B1BF-6A0F423C3477}" srcOrd="1" destOrd="0" presId="urn:microsoft.com/office/officeart/2005/8/layout/vList4"/>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A7BE84A6-DF23-884A-ABA8-B18C88D2B43D}" type="presOf" srcId="{81EA8B61-EF41-1542-AAF1-FAE1BCB70F9E}" destId="{8328A7E9-A359-8142-9267-A49D9513AAB9}"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 modelId="{B85A1C30-3AEA-1B40-97FF-7FAB85201255}" type="presParOf" srcId="{C4281E1C-8FF8-DD41-BEB2-079B2D34F71C}" destId="{5CC8669E-2F5F-F84D-9D5D-F8A0B0EE6637}" srcOrd="3" destOrd="0" presId="urn:microsoft.com/office/officeart/2005/8/layout/vList4"/>
    <dgm:cxn modelId="{FF231C33-B82F-3F49-A35D-1DC08067081F}" type="presParOf" srcId="{C4281E1C-8FF8-DD41-BEB2-079B2D34F71C}" destId="{E1E1F3B4-7761-6841-AFDA-8F4BF97F00C0}" srcOrd="4" destOrd="0" presId="urn:microsoft.com/office/officeart/2005/8/layout/vList4"/>
    <dgm:cxn modelId="{544A786C-C2C9-A147-95E2-B4E8EBDE2DFF}" type="presParOf" srcId="{E1E1F3B4-7761-6841-AFDA-8F4BF97F00C0}" destId="{9478B377-7AEE-8049-B62A-BD56CA67A9A4}" srcOrd="0" destOrd="0" presId="urn:microsoft.com/office/officeart/2005/8/layout/vList4"/>
    <dgm:cxn modelId="{D0A4FCE5-2079-614D-B9C2-9FE6AC4138E7}" type="presParOf" srcId="{E1E1F3B4-7761-6841-AFDA-8F4BF97F00C0}" destId="{ECB6401E-8941-B449-88C0-68205FE56351}" srcOrd="1" destOrd="0" presId="urn:microsoft.com/office/officeart/2005/8/layout/vList4"/>
    <dgm:cxn modelId="{F3498481-87AA-7B4B-A73D-8DE81C946A4B}" type="presParOf" srcId="{E1E1F3B4-7761-6841-AFDA-8F4BF97F00C0}" destId="{D97838C5-2F81-8B42-B1BF-6A0F423C347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1E32AAC7-F89F-0A43-8F25-4EA82BDFE945}">
      <dgm:prSet phldrT="[Text]"/>
      <dgm:spPr/>
      <dgm:t>
        <a:bodyPr/>
        <a:lstStyle/>
        <a:p>
          <a:r>
            <a:rPr lang="en-US" dirty="0"/>
            <a:t>Increase Transparency</a:t>
          </a:r>
        </a:p>
      </dgm:t>
    </dgm:pt>
    <dgm:pt modelId="{F1C3AE47-907A-4543-98B1-5A253133381E}" type="parTrans" cxnId="{FF30DC07-149A-8044-861C-BAE4F0CE7A4F}">
      <dgm:prSet/>
      <dgm:spPr/>
      <dgm:t>
        <a:bodyPr/>
        <a:lstStyle/>
        <a:p>
          <a:endParaRPr lang="en-US"/>
        </a:p>
      </dgm:t>
    </dgm:pt>
    <dgm:pt modelId="{D12F342B-F155-5347-B1A6-95DD53EF3C61}" type="sibTrans" cxnId="{FF30DC07-149A-8044-861C-BAE4F0CE7A4F}">
      <dgm:prSet/>
      <dgm:spPr/>
      <dgm:t>
        <a:bodyPr/>
        <a:lstStyle/>
        <a:p>
          <a:endParaRPr lang="en-US"/>
        </a:p>
      </dgm:t>
    </dgm:pt>
    <dgm:pt modelId="{4ECA29D1-503E-2942-B719-B21CE61BBEA0}">
      <dgm:prSet phldrT="[Text]"/>
      <dgm:spPr/>
      <dgm:t>
        <a:bodyPr/>
        <a:lstStyle/>
        <a:p>
          <a:r>
            <a:rPr lang="en-US" dirty="0"/>
            <a:t>Assess Performance</a:t>
          </a:r>
        </a:p>
      </dgm:t>
    </dgm:pt>
    <dgm:pt modelId="{333A7C8A-8081-4F41-BC7D-D60A87F36D28}" type="parTrans" cxnId="{9F169C65-5DAE-2A4F-9962-F98EA5594104}">
      <dgm:prSet/>
      <dgm:spPr/>
      <dgm:t>
        <a:bodyPr/>
        <a:lstStyle/>
        <a:p>
          <a:endParaRPr lang="en-US"/>
        </a:p>
      </dgm:t>
    </dgm:pt>
    <dgm:pt modelId="{9435197F-4ABC-C74B-B6A0-3268C7B47D83}" type="sibTrans" cxnId="{9F169C65-5DAE-2A4F-9962-F98EA5594104}">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4" custLinFactNeighborY="4083"/>
      <dgm:spPr/>
    </dgm:pt>
    <dgm:pt modelId="{BCB1CD84-09B5-9C40-AEFF-DD5B6B647ED5}" type="pres">
      <dgm:prSet presAssocID="{81EA8B61-EF41-1542-AAF1-FAE1BCB70F9E}"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4">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4"/>
      <dgm:spPr/>
    </dgm:pt>
    <dgm:pt modelId="{6AB4D837-4BF9-9F4B-8520-8374598283CA}" type="pres">
      <dgm:prSet presAssocID="{20C7A495-E444-8343-B4DA-AE2D4C239182}"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4">
        <dgm:presLayoutVars>
          <dgm:bulletEnabled val="1"/>
        </dgm:presLayoutVars>
      </dgm:prSet>
      <dgm:spPr/>
    </dgm:pt>
    <dgm:pt modelId="{5CC8669E-2F5F-F84D-9D5D-F8A0B0EE6637}" type="pres">
      <dgm:prSet presAssocID="{012EDB47-2F0F-EE4C-AE32-2DC98D7D1DD9}" presName="spacer" presStyleCnt="0"/>
      <dgm:spPr/>
    </dgm:pt>
    <dgm:pt modelId="{E1E1F3B4-7761-6841-AFDA-8F4BF97F00C0}" type="pres">
      <dgm:prSet presAssocID="{1E32AAC7-F89F-0A43-8F25-4EA82BDFE945}" presName="comp" presStyleCnt="0"/>
      <dgm:spPr/>
    </dgm:pt>
    <dgm:pt modelId="{9478B377-7AEE-8049-B62A-BD56CA67A9A4}" type="pres">
      <dgm:prSet presAssocID="{1E32AAC7-F89F-0A43-8F25-4EA82BDFE945}" presName="box" presStyleLbl="node1" presStyleIdx="2" presStyleCnt="4"/>
      <dgm:spPr/>
    </dgm:pt>
    <dgm:pt modelId="{ECB6401E-8941-B449-88C0-68205FE56351}" type="pres">
      <dgm:prSet presAssocID="{1E32AAC7-F89F-0A43-8F25-4EA82BDFE945}"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D97838C5-2F81-8B42-B1BF-6A0F423C3477}" type="pres">
      <dgm:prSet presAssocID="{1E32AAC7-F89F-0A43-8F25-4EA82BDFE945}" presName="text" presStyleLbl="node1" presStyleIdx="2" presStyleCnt="4">
        <dgm:presLayoutVars>
          <dgm:bulletEnabled val="1"/>
        </dgm:presLayoutVars>
      </dgm:prSet>
      <dgm:spPr/>
    </dgm:pt>
    <dgm:pt modelId="{6E8986AA-EBF9-0D45-808E-C651EDC0ED59}" type="pres">
      <dgm:prSet presAssocID="{D12F342B-F155-5347-B1A6-95DD53EF3C61}" presName="spacer" presStyleCnt="0"/>
      <dgm:spPr/>
    </dgm:pt>
    <dgm:pt modelId="{7E26E94B-57C6-BC47-A9F6-DA9B4F812F83}" type="pres">
      <dgm:prSet presAssocID="{4ECA29D1-503E-2942-B719-B21CE61BBEA0}" presName="comp" presStyleCnt="0"/>
      <dgm:spPr/>
    </dgm:pt>
    <dgm:pt modelId="{F334A2FE-390F-FD44-91C6-AD810372533D}" type="pres">
      <dgm:prSet presAssocID="{4ECA29D1-503E-2942-B719-B21CE61BBEA0}" presName="box" presStyleLbl="node1" presStyleIdx="3" presStyleCnt="4"/>
      <dgm:spPr/>
    </dgm:pt>
    <dgm:pt modelId="{87F50E83-8205-7A4D-9623-4B7569EC2AF0}" type="pres">
      <dgm:prSet presAssocID="{4ECA29D1-503E-2942-B719-B21CE61BBEA0}"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dgm:spPr>
    </dgm:pt>
    <dgm:pt modelId="{8E1B6109-E647-7040-B386-A96066C2F7EF}" type="pres">
      <dgm:prSet presAssocID="{4ECA29D1-503E-2942-B719-B21CE61BBEA0}" presName="text" presStyleLbl="node1" presStyleIdx="3" presStyleCnt="4">
        <dgm:presLayoutVars>
          <dgm:bulletEnabled val="1"/>
        </dgm:presLayoutVars>
      </dgm:prSet>
      <dgm:spPr/>
    </dgm:pt>
  </dgm:ptLst>
  <dgm:cxnLst>
    <dgm:cxn modelId="{FF30DC07-149A-8044-861C-BAE4F0CE7A4F}" srcId="{B16A6394-FB62-4949-B7F1-67F180899328}" destId="{1E32AAC7-F89F-0A43-8F25-4EA82BDFE945}" srcOrd="2" destOrd="0" parTransId="{F1C3AE47-907A-4543-98B1-5A253133381E}" sibTransId="{D12F342B-F155-5347-B1A6-95DD53EF3C61}"/>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2CF28C49-4232-4B42-B1D2-4E79FDAC217D}" type="presOf" srcId="{1E32AAC7-F89F-0A43-8F25-4EA82BDFE945}" destId="{9478B377-7AEE-8049-B62A-BD56CA67A9A4}" srcOrd="0" destOrd="0" presId="urn:microsoft.com/office/officeart/2005/8/layout/vList4"/>
    <dgm:cxn modelId="{A455AE64-2A1F-D445-BCDD-93F42D4F062C}" type="presOf" srcId="{1E32AAC7-F89F-0A43-8F25-4EA82BDFE945}" destId="{D97838C5-2F81-8B42-B1BF-6A0F423C3477}" srcOrd="1" destOrd="0" presId="urn:microsoft.com/office/officeart/2005/8/layout/vList4"/>
    <dgm:cxn modelId="{9F169C65-5DAE-2A4F-9962-F98EA5594104}" srcId="{B16A6394-FB62-4949-B7F1-67F180899328}" destId="{4ECA29D1-503E-2942-B719-B21CE61BBEA0}" srcOrd="3" destOrd="0" parTransId="{333A7C8A-8081-4F41-BC7D-D60A87F36D28}" sibTransId="{9435197F-4ABC-C74B-B6A0-3268C7B47D83}"/>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A7BE84A6-DF23-884A-ABA8-B18C88D2B43D}" type="presOf" srcId="{81EA8B61-EF41-1542-AAF1-FAE1BCB70F9E}" destId="{8328A7E9-A359-8142-9267-A49D9513AAB9}" srcOrd="1" destOrd="0" presId="urn:microsoft.com/office/officeart/2005/8/layout/vList4"/>
    <dgm:cxn modelId="{46528EA8-3519-6743-8B66-23731F00212F}" type="presOf" srcId="{4ECA29D1-503E-2942-B719-B21CE61BBEA0}" destId="{F334A2FE-390F-FD44-91C6-AD810372533D}" srcOrd="0" destOrd="0" presId="urn:microsoft.com/office/officeart/2005/8/layout/vList4"/>
    <dgm:cxn modelId="{BA32A4C8-CCDC-3445-9172-F6A30E17E5DD}" type="presOf" srcId="{4ECA29D1-503E-2942-B719-B21CE61BBEA0}" destId="{8E1B6109-E647-7040-B386-A96066C2F7EF}"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 modelId="{B85A1C30-3AEA-1B40-97FF-7FAB85201255}" type="presParOf" srcId="{C4281E1C-8FF8-DD41-BEB2-079B2D34F71C}" destId="{5CC8669E-2F5F-F84D-9D5D-F8A0B0EE6637}" srcOrd="3" destOrd="0" presId="urn:microsoft.com/office/officeart/2005/8/layout/vList4"/>
    <dgm:cxn modelId="{FF231C33-B82F-3F49-A35D-1DC08067081F}" type="presParOf" srcId="{C4281E1C-8FF8-DD41-BEB2-079B2D34F71C}" destId="{E1E1F3B4-7761-6841-AFDA-8F4BF97F00C0}" srcOrd="4" destOrd="0" presId="urn:microsoft.com/office/officeart/2005/8/layout/vList4"/>
    <dgm:cxn modelId="{544A786C-C2C9-A147-95E2-B4E8EBDE2DFF}" type="presParOf" srcId="{E1E1F3B4-7761-6841-AFDA-8F4BF97F00C0}" destId="{9478B377-7AEE-8049-B62A-BD56CA67A9A4}" srcOrd="0" destOrd="0" presId="urn:microsoft.com/office/officeart/2005/8/layout/vList4"/>
    <dgm:cxn modelId="{D0A4FCE5-2079-614D-B9C2-9FE6AC4138E7}" type="presParOf" srcId="{E1E1F3B4-7761-6841-AFDA-8F4BF97F00C0}" destId="{ECB6401E-8941-B449-88C0-68205FE56351}" srcOrd="1" destOrd="0" presId="urn:microsoft.com/office/officeart/2005/8/layout/vList4"/>
    <dgm:cxn modelId="{F3498481-87AA-7B4B-A73D-8DE81C946A4B}" type="presParOf" srcId="{E1E1F3B4-7761-6841-AFDA-8F4BF97F00C0}" destId="{D97838C5-2F81-8B42-B1BF-6A0F423C3477}" srcOrd="2" destOrd="0" presId="urn:microsoft.com/office/officeart/2005/8/layout/vList4"/>
    <dgm:cxn modelId="{D9807A06-079A-2142-BD3B-465003C38B18}" type="presParOf" srcId="{C4281E1C-8FF8-DD41-BEB2-079B2D34F71C}" destId="{6E8986AA-EBF9-0D45-808E-C651EDC0ED59}" srcOrd="5" destOrd="0" presId="urn:microsoft.com/office/officeart/2005/8/layout/vList4"/>
    <dgm:cxn modelId="{B2D8D6A4-8FDB-3B43-A95A-DBC56FFD13A1}" type="presParOf" srcId="{C4281E1C-8FF8-DD41-BEB2-079B2D34F71C}" destId="{7E26E94B-57C6-BC47-A9F6-DA9B4F812F83}" srcOrd="6" destOrd="0" presId="urn:microsoft.com/office/officeart/2005/8/layout/vList4"/>
    <dgm:cxn modelId="{4E7662DD-DD0D-FE40-A41A-702F5135878F}" type="presParOf" srcId="{7E26E94B-57C6-BC47-A9F6-DA9B4F812F83}" destId="{F334A2FE-390F-FD44-91C6-AD810372533D}" srcOrd="0" destOrd="0" presId="urn:microsoft.com/office/officeart/2005/8/layout/vList4"/>
    <dgm:cxn modelId="{94571F7E-3641-6942-B99E-0741F7F130C2}" type="presParOf" srcId="{7E26E94B-57C6-BC47-A9F6-DA9B4F812F83}" destId="{87F50E83-8205-7A4D-9623-4B7569EC2AF0}" srcOrd="1" destOrd="0" presId="urn:microsoft.com/office/officeart/2005/8/layout/vList4"/>
    <dgm:cxn modelId="{E316B668-6ECC-A342-9F64-21F480CD2D9B}" type="presParOf" srcId="{7E26E94B-57C6-BC47-A9F6-DA9B4F812F83}" destId="{8E1B6109-E647-7040-B386-A96066C2F7E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1E32AAC7-F89F-0A43-8F25-4EA82BDFE945}">
      <dgm:prSet phldrT="[Text]"/>
      <dgm:spPr/>
      <dgm:t>
        <a:bodyPr/>
        <a:lstStyle/>
        <a:p>
          <a:r>
            <a:rPr lang="en-US" dirty="0"/>
            <a:t>Increase Transparency</a:t>
          </a:r>
        </a:p>
      </dgm:t>
    </dgm:pt>
    <dgm:pt modelId="{F1C3AE47-907A-4543-98B1-5A253133381E}" type="parTrans" cxnId="{FF30DC07-149A-8044-861C-BAE4F0CE7A4F}">
      <dgm:prSet/>
      <dgm:spPr/>
      <dgm:t>
        <a:bodyPr/>
        <a:lstStyle/>
        <a:p>
          <a:endParaRPr lang="en-US"/>
        </a:p>
      </dgm:t>
    </dgm:pt>
    <dgm:pt modelId="{D12F342B-F155-5347-B1A6-95DD53EF3C61}" type="sibTrans" cxnId="{FF30DC07-149A-8044-861C-BAE4F0CE7A4F}">
      <dgm:prSet/>
      <dgm:spPr/>
      <dgm:t>
        <a:bodyPr/>
        <a:lstStyle/>
        <a:p>
          <a:endParaRPr lang="en-US"/>
        </a:p>
      </dgm:t>
    </dgm:pt>
    <dgm:pt modelId="{68835204-F67D-434D-BD3A-84BE78D1AFD8}">
      <dgm:prSet phldrT="[Text]"/>
      <dgm:spPr/>
      <dgm:t>
        <a:bodyPr/>
        <a:lstStyle/>
        <a:p>
          <a:r>
            <a:rPr lang="en-US" dirty="0"/>
            <a:t>Visible Presence</a:t>
          </a:r>
        </a:p>
      </dgm:t>
    </dgm:pt>
    <dgm:pt modelId="{6EDF5EAE-6287-524C-93CE-4ED120A582C0}" type="parTrans" cxnId="{8677E0A2-4E11-6542-B63E-7E22DF99C5F6}">
      <dgm:prSet/>
      <dgm:spPr/>
      <dgm:t>
        <a:bodyPr/>
        <a:lstStyle/>
        <a:p>
          <a:endParaRPr lang="en-US"/>
        </a:p>
      </dgm:t>
    </dgm:pt>
    <dgm:pt modelId="{DEFCC8A3-CB58-604A-B969-3FADB3A1B321}" type="sibTrans" cxnId="{8677E0A2-4E11-6542-B63E-7E22DF99C5F6}">
      <dgm:prSet/>
      <dgm:spPr/>
      <dgm:t>
        <a:bodyPr/>
        <a:lstStyle/>
        <a:p>
          <a:endParaRPr lang="en-US"/>
        </a:p>
      </dgm:t>
    </dgm:pt>
    <dgm:pt modelId="{4ECA29D1-503E-2942-B719-B21CE61BBEA0}">
      <dgm:prSet phldrT="[Text]"/>
      <dgm:spPr/>
      <dgm:t>
        <a:bodyPr/>
        <a:lstStyle/>
        <a:p>
          <a:r>
            <a:rPr lang="en-US" dirty="0"/>
            <a:t>Assess Performance</a:t>
          </a:r>
        </a:p>
      </dgm:t>
    </dgm:pt>
    <dgm:pt modelId="{333A7C8A-8081-4F41-BC7D-D60A87F36D28}" type="parTrans" cxnId="{9F169C65-5DAE-2A4F-9962-F98EA5594104}">
      <dgm:prSet/>
      <dgm:spPr/>
      <dgm:t>
        <a:bodyPr/>
        <a:lstStyle/>
        <a:p>
          <a:endParaRPr lang="en-US"/>
        </a:p>
      </dgm:t>
    </dgm:pt>
    <dgm:pt modelId="{9435197F-4ABC-C74B-B6A0-3268C7B47D83}" type="sibTrans" cxnId="{9F169C65-5DAE-2A4F-9962-F98EA5594104}">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5" custLinFactNeighborY="4083"/>
      <dgm:spPr/>
    </dgm:pt>
    <dgm:pt modelId="{BCB1CD84-09B5-9C40-AEFF-DD5B6B647ED5}" type="pres">
      <dgm:prSet presAssocID="{81EA8B61-EF41-1542-AAF1-FAE1BCB70F9E}"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5">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5"/>
      <dgm:spPr/>
    </dgm:pt>
    <dgm:pt modelId="{6AB4D837-4BF9-9F4B-8520-8374598283CA}" type="pres">
      <dgm:prSet presAssocID="{20C7A495-E444-8343-B4DA-AE2D4C239182}"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5">
        <dgm:presLayoutVars>
          <dgm:bulletEnabled val="1"/>
        </dgm:presLayoutVars>
      </dgm:prSet>
      <dgm:spPr/>
    </dgm:pt>
    <dgm:pt modelId="{5CC8669E-2F5F-F84D-9D5D-F8A0B0EE6637}" type="pres">
      <dgm:prSet presAssocID="{012EDB47-2F0F-EE4C-AE32-2DC98D7D1DD9}" presName="spacer" presStyleCnt="0"/>
      <dgm:spPr/>
    </dgm:pt>
    <dgm:pt modelId="{E1E1F3B4-7761-6841-AFDA-8F4BF97F00C0}" type="pres">
      <dgm:prSet presAssocID="{1E32AAC7-F89F-0A43-8F25-4EA82BDFE945}" presName="comp" presStyleCnt="0"/>
      <dgm:spPr/>
    </dgm:pt>
    <dgm:pt modelId="{9478B377-7AEE-8049-B62A-BD56CA67A9A4}" type="pres">
      <dgm:prSet presAssocID="{1E32AAC7-F89F-0A43-8F25-4EA82BDFE945}" presName="box" presStyleLbl="node1" presStyleIdx="2" presStyleCnt="5"/>
      <dgm:spPr/>
    </dgm:pt>
    <dgm:pt modelId="{ECB6401E-8941-B449-88C0-68205FE56351}" type="pres">
      <dgm:prSet presAssocID="{1E32AAC7-F89F-0A43-8F25-4EA82BDFE94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D97838C5-2F81-8B42-B1BF-6A0F423C3477}" type="pres">
      <dgm:prSet presAssocID="{1E32AAC7-F89F-0A43-8F25-4EA82BDFE945}" presName="text" presStyleLbl="node1" presStyleIdx="2" presStyleCnt="5">
        <dgm:presLayoutVars>
          <dgm:bulletEnabled val="1"/>
        </dgm:presLayoutVars>
      </dgm:prSet>
      <dgm:spPr/>
    </dgm:pt>
    <dgm:pt modelId="{6E8986AA-EBF9-0D45-808E-C651EDC0ED59}" type="pres">
      <dgm:prSet presAssocID="{D12F342B-F155-5347-B1A6-95DD53EF3C61}" presName="spacer" presStyleCnt="0"/>
      <dgm:spPr/>
    </dgm:pt>
    <dgm:pt modelId="{7E26E94B-57C6-BC47-A9F6-DA9B4F812F83}" type="pres">
      <dgm:prSet presAssocID="{4ECA29D1-503E-2942-B719-B21CE61BBEA0}" presName="comp" presStyleCnt="0"/>
      <dgm:spPr/>
    </dgm:pt>
    <dgm:pt modelId="{F334A2FE-390F-FD44-91C6-AD810372533D}" type="pres">
      <dgm:prSet presAssocID="{4ECA29D1-503E-2942-B719-B21CE61BBEA0}" presName="box" presStyleLbl="node1" presStyleIdx="3" presStyleCnt="5"/>
      <dgm:spPr/>
    </dgm:pt>
    <dgm:pt modelId="{87F50E83-8205-7A4D-9623-4B7569EC2AF0}" type="pres">
      <dgm:prSet presAssocID="{4ECA29D1-503E-2942-B719-B21CE61BBEA0}"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dgm:spPr>
    </dgm:pt>
    <dgm:pt modelId="{8E1B6109-E647-7040-B386-A96066C2F7EF}" type="pres">
      <dgm:prSet presAssocID="{4ECA29D1-503E-2942-B719-B21CE61BBEA0}" presName="text" presStyleLbl="node1" presStyleIdx="3" presStyleCnt="5">
        <dgm:presLayoutVars>
          <dgm:bulletEnabled val="1"/>
        </dgm:presLayoutVars>
      </dgm:prSet>
      <dgm:spPr/>
    </dgm:pt>
    <dgm:pt modelId="{CB27E625-334E-CF44-8A14-75AAD8EF5BAC}" type="pres">
      <dgm:prSet presAssocID="{9435197F-4ABC-C74B-B6A0-3268C7B47D83}" presName="spacer" presStyleCnt="0"/>
      <dgm:spPr/>
    </dgm:pt>
    <dgm:pt modelId="{A839AC42-EA80-274A-9ED4-30FCAE7C3B81}" type="pres">
      <dgm:prSet presAssocID="{68835204-F67D-434D-BD3A-84BE78D1AFD8}" presName="comp" presStyleCnt="0"/>
      <dgm:spPr/>
    </dgm:pt>
    <dgm:pt modelId="{18092CD5-78E4-2148-A1A9-5FB665644373}" type="pres">
      <dgm:prSet presAssocID="{68835204-F67D-434D-BD3A-84BE78D1AFD8}" presName="box" presStyleLbl="node1" presStyleIdx="4" presStyleCnt="5"/>
      <dgm:spPr/>
    </dgm:pt>
    <dgm:pt modelId="{92A98A49-0AEA-AE46-8832-E384A1E6056A}" type="pres">
      <dgm:prSet presAssocID="{68835204-F67D-434D-BD3A-84BE78D1AFD8}"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dgm:spPr>
    </dgm:pt>
    <dgm:pt modelId="{0A8E98D2-0A0E-A04F-B0D2-63DE8282142E}" type="pres">
      <dgm:prSet presAssocID="{68835204-F67D-434D-BD3A-84BE78D1AFD8}" presName="text" presStyleLbl="node1" presStyleIdx="4" presStyleCnt="5">
        <dgm:presLayoutVars>
          <dgm:bulletEnabled val="1"/>
        </dgm:presLayoutVars>
      </dgm:prSet>
      <dgm:spPr/>
    </dgm:pt>
  </dgm:ptLst>
  <dgm:cxnLst>
    <dgm:cxn modelId="{FF30DC07-149A-8044-861C-BAE4F0CE7A4F}" srcId="{B16A6394-FB62-4949-B7F1-67F180899328}" destId="{1E32AAC7-F89F-0A43-8F25-4EA82BDFE945}" srcOrd="2" destOrd="0" parTransId="{F1C3AE47-907A-4543-98B1-5A253133381E}" sibTransId="{D12F342B-F155-5347-B1A6-95DD53EF3C61}"/>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2CF28C49-4232-4B42-B1D2-4E79FDAC217D}" type="presOf" srcId="{1E32AAC7-F89F-0A43-8F25-4EA82BDFE945}" destId="{9478B377-7AEE-8049-B62A-BD56CA67A9A4}" srcOrd="0" destOrd="0" presId="urn:microsoft.com/office/officeart/2005/8/layout/vList4"/>
    <dgm:cxn modelId="{DEEDEA61-F894-F94B-8E4A-8229755F2666}" type="presOf" srcId="{68835204-F67D-434D-BD3A-84BE78D1AFD8}" destId="{18092CD5-78E4-2148-A1A9-5FB665644373}" srcOrd="0" destOrd="0" presId="urn:microsoft.com/office/officeart/2005/8/layout/vList4"/>
    <dgm:cxn modelId="{A455AE64-2A1F-D445-BCDD-93F42D4F062C}" type="presOf" srcId="{1E32AAC7-F89F-0A43-8F25-4EA82BDFE945}" destId="{D97838C5-2F81-8B42-B1BF-6A0F423C3477}" srcOrd="1" destOrd="0" presId="urn:microsoft.com/office/officeart/2005/8/layout/vList4"/>
    <dgm:cxn modelId="{9F169C65-5DAE-2A4F-9962-F98EA5594104}" srcId="{B16A6394-FB62-4949-B7F1-67F180899328}" destId="{4ECA29D1-503E-2942-B719-B21CE61BBEA0}" srcOrd="3" destOrd="0" parTransId="{333A7C8A-8081-4F41-BC7D-D60A87F36D28}" sibTransId="{9435197F-4ABC-C74B-B6A0-3268C7B47D83}"/>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3E43A7F-74E5-AE4E-8DCE-5E1DDE5D02D3}" type="presOf" srcId="{68835204-F67D-434D-BD3A-84BE78D1AFD8}" destId="{0A8E98D2-0A0E-A04F-B0D2-63DE8282142E}"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8677E0A2-4E11-6542-B63E-7E22DF99C5F6}" srcId="{B16A6394-FB62-4949-B7F1-67F180899328}" destId="{68835204-F67D-434D-BD3A-84BE78D1AFD8}" srcOrd="4" destOrd="0" parTransId="{6EDF5EAE-6287-524C-93CE-4ED120A582C0}" sibTransId="{DEFCC8A3-CB58-604A-B969-3FADB3A1B321}"/>
    <dgm:cxn modelId="{A7BE84A6-DF23-884A-ABA8-B18C88D2B43D}" type="presOf" srcId="{81EA8B61-EF41-1542-AAF1-FAE1BCB70F9E}" destId="{8328A7E9-A359-8142-9267-A49D9513AAB9}" srcOrd="1" destOrd="0" presId="urn:microsoft.com/office/officeart/2005/8/layout/vList4"/>
    <dgm:cxn modelId="{46528EA8-3519-6743-8B66-23731F00212F}" type="presOf" srcId="{4ECA29D1-503E-2942-B719-B21CE61BBEA0}" destId="{F334A2FE-390F-FD44-91C6-AD810372533D}" srcOrd="0" destOrd="0" presId="urn:microsoft.com/office/officeart/2005/8/layout/vList4"/>
    <dgm:cxn modelId="{BA32A4C8-CCDC-3445-9172-F6A30E17E5DD}" type="presOf" srcId="{4ECA29D1-503E-2942-B719-B21CE61BBEA0}" destId="{8E1B6109-E647-7040-B386-A96066C2F7EF}"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 modelId="{B85A1C30-3AEA-1B40-97FF-7FAB85201255}" type="presParOf" srcId="{C4281E1C-8FF8-DD41-BEB2-079B2D34F71C}" destId="{5CC8669E-2F5F-F84D-9D5D-F8A0B0EE6637}" srcOrd="3" destOrd="0" presId="urn:microsoft.com/office/officeart/2005/8/layout/vList4"/>
    <dgm:cxn modelId="{FF231C33-B82F-3F49-A35D-1DC08067081F}" type="presParOf" srcId="{C4281E1C-8FF8-DD41-BEB2-079B2D34F71C}" destId="{E1E1F3B4-7761-6841-AFDA-8F4BF97F00C0}" srcOrd="4" destOrd="0" presId="urn:microsoft.com/office/officeart/2005/8/layout/vList4"/>
    <dgm:cxn modelId="{544A786C-C2C9-A147-95E2-B4E8EBDE2DFF}" type="presParOf" srcId="{E1E1F3B4-7761-6841-AFDA-8F4BF97F00C0}" destId="{9478B377-7AEE-8049-B62A-BD56CA67A9A4}" srcOrd="0" destOrd="0" presId="urn:microsoft.com/office/officeart/2005/8/layout/vList4"/>
    <dgm:cxn modelId="{D0A4FCE5-2079-614D-B9C2-9FE6AC4138E7}" type="presParOf" srcId="{E1E1F3B4-7761-6841-AFDA-8F4BF97F00C0}" destId="{ECB6401E-8941-B449-88C0-68205FE56351}" srcOrd="1" destOrd="0" presId="urn:microsoft.com/office/officeart/2005/8/layout/vList4"/>
    <dgm:cxn modelId="{F3498481-87AA-7B4B-A73D-8DE81C946A4B}" type="presParOf" srcId="{E1E1F3B4-7761-6841-AFDA-8F4BF97F00C0}" destId="{D97838C5-2F81-8B42-B1BF-6A0F423C3477}" srcOrd="2" destOrd="0" presId="urn:microsoft.com/office/officeart/2005/8/layout/vList4"/>
    <dgm:cxn modelId="{D9807A06-079A-2142-BD3B-465003C38B18}" type="presParOf" srcId="{C4281E1C-8FF8-DD41-BEB2-079B2D34F71C}" destId="{6E8986AA-EBF9-0D45-808E-C651EDC0ED59}" srcOrd="5" destOrd="0" presId="urn:microsoft.com/office/officeart/2005/8/layout/vList4"/>
    <dgm:cxn modelId="{B2D8D6A4-8FDB-3B43-A95A-DBC56FFD13A1}" type="presParOf" srcId="{C4281E1C-8FF8-DD41-BEB2-079B2D34F71C}" destId="{7E26E94B-57C6-BC47-A9F6-DA9B4F812F83}" srcOrd="6" destOrd="0" presId="urn:microsoft.com/office/officeart/2005/8/layout/vList4"/>
    <dgm:cxn modelId="{4E7662DD-DD0D-FE40-A41A-702F5135878F}" type="presParOf" srcId="{7E26E94B-57C6-BC47-A9F6-DA9B4F812F83}" destId="{F334A2FE-390F-FD44-91C6-AD810372533D}" srcOrd="0" destOrd="0" presId="urn:microsoft.com/office/officeart/2005/8/layout/vList4"/>
    <dgm:cxn modelId="{94571F7E-3641-6942-B99E-0741F7F130C2}" type="presParOf" srcId="{7E26E94B-57C6-BC47-A9F6-DA9B4F812F83}" destId="{87F50E83-8205-7A4D-9623-4B7569EC2AF0}" srcOrd="1" destOrd="0" presId="urn:microsoft.com/office/officeart/2005/8/layout/vList4"/>
    <dgm:cxn modelId="{E316B668-6ECC-A342-9F64-21F480CD2D9B}" type="presParOf" srcId="{7E26E94B-57C6-BC47-A9F6-DA9B4F812F83}" destId="{8E1B6109-E647-7040-B386-A96066C2F7EF}" srcOrd="2" destOrd="0" presId="urn:microsoft.com/office/officeart/2005/8/layout/vList4"/>
    <dgm:cxn modelId="{B6ED2BD9-5364-964A-86CA-0C80153818D0}" type="presParOf" srcId="{C4281E1C-8FF8-DD41-BEB2-079B2D34F71C}" destId="{CB27E625-334E-CF44-8A14-75AAD8EF5BAC}" srcOrd="7" destOrd="0" presId="urn:microsoft.com/office/officeart/2005/8/layout/vList4"/>
    <dgm:cxn modelId="{738B7098-C5B9-5C44-83E0-96F75C792E96}" type="presParOf" srcId="{C4281E1C-8FF8-DD41-BEB2-079B2D34F71C}" destId="{A839AC42-EA80-274A-9ED4-30FCAE7C3B81}" srcOrd="8" destOrd="0" presId="urn:microsoft.com/office/officeart/2005/8/layout/vList4"/>
    <dgm:cxn modelId="{5FDC0ACF-7748-0B49-A0BF-89A99936DFEC}" type="presParOf" srcId="{A839AC42-EA80-274A-9ED4-30FCAE7C3B81}" destId="{18092CD5-78E4-2148-A1A9-5FB665644373}" srcOrd="0" destOrd="0" presId="urn:microsoft.com/office/officeart/2005/8/layout/vList4"/>
    <dgm:cxn modelId="{74D0C3DC-CB0C-C145-90AE-CF0E745384D9}" type="presParOf" srcId="{A839AC42-EA80-274A-9ED4-30FCAE7C3B81}" destId="{92A98A49-0AEA-AE46-8832-E384A1E6056A}" srcOrd="1" destOrd="0" presId="urn:microsoft.com/office/officeart/2005/8/layout/vList4"/>
    <dgm:cxn modelId="{5BCBE77F-6147-6843-819A-8FBEB876918C}" type="presParOf" srcId="{A839AC42-EA80-274A-9ED4-30FCAE7C3B81}" destId="{0A8E98D2-0A0E-A04F-B0D2-63DE8282142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1E32AAC7-F89F-0A43-8F25-4EA82BDFE945}">
      <dgm:prSet phldrT="[Text]"/>
      <dgm:spPr/>
      <dgm:t>
        <a:bodyPr/>
        <a:lstStyle/>
        <a:p>
          <a:r>
            <a:rPr lang="en-US" dirty="0"/>
            <a:t>Increase Transparency</a:t>
          </a:r>
        </a:p>
      </dgm:t>
    </dgm:pt>
    <dgm:pt modelId="{F1C3AE47-907A-4543-98B1-5A253133381E}" type="parTrans" cxnId="{FF30DC07-149A-8044-861C-BAE4F0CE7A4F}">
      <dgm:prSet/>
      <dgm:spPr/>
      <dgm:t>
        <a:bodyPr/>
        <a:lstStyle/>
        <a:p>
          <a:endParaRPr lang="en-US"/>
        </a:p>
      </dgm:t>
    </dgm:pt>
    <dgm:pt modelId="{D12F342B-F155-5347-B1A6-95DD53EF3C61}" type="sibTrans" cxnId="{FF30DC07-149A-8044-861C-BAE4F0CE7A4F}">
      <dgm:prSet/>
      <dgm:spPr/>
      <dgm:t>
        <a:bodyPr/>
        <a:lstStyle/>
        <a:p>
          <a:endParaRPr lang="en-US"/>
        </a:p>
      </dgm:t>
    </dgm:pt>
    <dgm:pt modelId="{68835204-F67D-434D-BD3A-84BE78D1AFD8}">
      <dgm:prSet phldrT="[Text]"/>
      <dgm:spPr/>
      <dgm:t>
        <a:bodyPr/>
        <a:lstStyle/>
        <a:p>
          <a:r>
            <a:rPr lang="en-US" dirty="0"/>
            <a:t>Visible Presence</a:t>
          </a:r>
        </a:p>
      </dgm:t>
    </dgm:pt>
    <dgm:pt modelId="{6EDF5EAE-6287-524C-93CE-4ED120A582C0}" type="parTrans" cxnId="{8677E0A2-4E11-6542-B63E-7E22DF99C5F6}">
      <dgm:prSet/>
      <dgm:spPr/>
      <dgm:t>
        <a:bodyPr/>
        <a:lstStyle/>
        <a:p>
          <a:endParaRPr lang="en-US"/>
        </a:p>
      </dgm:t>
    </dgm:pt>
    <dgm:pt modelId="{DEFCC8A3-CB58-604A-B969-3FADB3A1B321}" type="sibTrans" cxnId="{8677E0A2-4E11-6542-B63E-7E22DF99C5F6}">
      <dgm:prSet/>
      <dgm:spPr/>
      <dgm:t>
        <a:bodyPr/>
        <a:lstStyle/>
        <a:p>
          <a:endParaRPr lang="en-US"/>
        </a:p>
      </dgm:t>
    </dgm:pt>
    <dgm:pt modelId="{4ECA29D1-503E-2942-B719-B21CE61BBEA0}">
      <dgm:prSet phldrT="[Text]"/>
      <dgm:spPr/>
      <dgm:t>
        <a:bodyPr/>
        <a:lstStyle/>
        <a:p>
          <a:r>
            <a:rPr lang="en-US" dirty="0"/>
            <a:t>Assess Performance</a:t>
          </a:r>
        </a:p>
      </dgm:t>
    </dgm:pt>
    <dgm:pt modelId="{333A7C8A-8081-4F41-BC7D-D60A87F36D28}" type="parTrans" cxnId="{9F169C65-5DAE-2A4F-9962-F98EA5594104}">
      <dgm:prSet/>
      <dgm:spPr/>
      <dgm:t>
        <a:bodyPr/>
        <a:lstStyle/>
        <a:p>
          <a:endParaRPr lang="en-US"/>
        </a:p>
      </dgm:t>
    </dgm:pt>
    <dgm:pt modelId="{9435197F-4ABC-C74B-B6A0-3268C7B47D83}" type="sibTrans" cxnId="{9F169C65-5DAE-2A4F-9962-F98EA5594104}">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5" custLinFactNeighborY="4083"/>
      <dgm:spPr/>
    </dgm:pt>
    <dgm:pt modelId="{BCB1CD84-09B5-9C40-AEFF-DD5B6B647ED5}" type="pres">
      <dgm:prSet presAssocID="{81EA8B61-EF41-1542-AAF1-FAE1BCB70F9E}"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5">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5"/>
      <dgm:spPr/>
    </dgm:pt>
    <dgm:pt modelId="{6AB4D837-4BF9-9F4B-8520-8374598283CA}" type="pres">
      <dgm:prSet presAssocID="{20C7A495-E444-8343-B4DA-AE2D4C239182}"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5">
        <dgm:presLayoutVars>
          <dgm:bulletEnabled val="1"/>
        </dgm:presLayoutVars>
      </dgm:prSet>
      <dgm:spPr/>
    </dgm:pt>
    <dgm:pt modelId="{5CC8669E-2F5F-F84D-9D5D-F8A0B0EE6637}" type="pres">
      <dgm:prSet presAssocID="{012EDB47-2F0F-EE4C-AE32-2DC98D7D1DD9}" presName="spacer" presStyleCnt="0"/>
      <dgm:spPr/>
    </dgm:pt>
    <dgm:pt modelId="{E1E1F3B4-7761-6841-AFDA-8F4BF97F00C0}" type="pres">
      <dgm:prSet presAssocID="{1E32AAC7-F89F-0A43-8F25-4EA82BDFE945}" presName="comp" presStyleCnt="0"/>
      <dgm:spPr/>
    </dgm:pt>
    <dgm:pt modelId="{9478B377-7AEE-8049-B62A-BD56CA67A9A4}" type="pres">
      <dgm:prSet presAssocID="{1E32AAC7-F89F-0A43-8F25-4EA82BDFE945}" presName="box" presStyleLbl="node1" presStyleIdx="2" presStyleCnt="5"/>
      <dgm:spPr/>
    </dgm:pt>
    <dgm:pt modelId="{ECB6401E-8941-B449-88C0-68205FE56351}" type="pres">
      <dgm:prSet presAssocID="{1E32AAC7-F89F-0A43-8F25-4EA82BDFE945}"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pt>
    <dgm:pt modelId="{D97838C5-2F81-8B42-B1BF-6A0F423C3477}" type="pres">
      <dgm:prSet presAssocID="{1E32AAC7-F89F-0A43-8F25-4EA82BDFE945}" presName="text" presStyleLbl="node1" presStyleIdx="2" presStyleCnt="5">
        <dgm:presLayoutVars>
          <dgm:bulletEnabled val="1"/>
        </dgm:presLayoutVars>
      </dgm:prSet>
      <dgm:spPr/>
    </dgm:pt>
    <dgm:pt modelId="{6E8986AA-EBF9-0D45-808E-C651EDC0ED59}" type="pres">
      <dgm:prSet presAssocID="{D12F342B-F155-5347-B1A6-95DD53EF3C61}" presName="spacer" presStyleCnt="0"/>
      <dgm:spPr/>
    </dgm:pt>
    <dgm:pt modelId="{7E26E94B-57C6-BC47-A9F6-DA9B4F812F83}" type="pres">
      <dgm:prSet presAssocID="{4ECA29D1-503E-2942-B719-B21CE61BBEA0}" presName="comp" presStyleCnt="0"/>
      <dgm:spPr/>
    </dgm:pt>
    <dgm:pt modelId="{F334A2FE-390F-FD44-91C6-AD810372533D}" type="pres">
      <dgm:prSet presAssocID="{4ECA29D1-503E-2942-B719-B21CE61BBEA0}" presName="box" presStyleLbl="node1" presStyleIdx="3" presStyleCnt="5"/>
      <dgm:spPr/>
    </dgm:pt>
    <dgm:pt modelId="{87F50E83-8205-7A4D-9623-4B7569EC2AF0}" type="pres">
      <dgm:prSet presAssocID="{4ECA29D1-503E-2942-B719-B21CE61BBEA0}"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dgm:spPr>
    </dgm:pt>
    <dgm:pt modelId="{8E1B6109-E647-7040-B386-A96066C2F7EF}" type="pres">
      <dgm:prSet presAssocID="{4ECA29D1-503E-2942-B719-B21CE61BBEA0}" presName="text" presStyleLbl="node1" presStyleIdx="3" presStyleCnt="5">
        <dgm:presLayoutVars>
          <dgm:bulletEnabled val="1"/>
        </dgm:presLayoutVars>
      </dgm:prSet>
      <dgm:spPr/>
    </dgm:pt>
    <dgm:pt modelId="{CB27E625-334E-CF44-8A14-75AAD8EF5BAC}" type="pres">
      <dgm:prSet presAssocID="{9435197F-4ABC-C74B-B6A0-3268C7B47D83}" presName="spacer" presStyleCnt="0"/>
      <dgm:spPr/>
    </dgm:pt>
    <dgm:pt modelId="{A839AC42-EA80-274A-9ED4-30FCAE7C3B81}" type="pres">
      <dgm:prSet presAssocID="{68835204-F67D-434D-BD3A-84BE78D1AFD8}" presName="comp" presStyleCnt="0"/>
      <dgm:spPr/>
    </dgm:pt>
    <dgm:pt modelId="{18092CD5-78E4-2148-A1A9-5FB665644373}" type="pres">
      <dgm:prSet presAssocID="{68835204-F67D-434D-BD3A-84BE78D1AFD8}" presName="box" presStyleLbl="node1" presStyleIdx="4" presStyleCnt="5"/>
      <dgm:spPr/>
    </dgm:pt>
    <dgm:pt modelId="{92A98A49-0AEA-AE46-8832-E384A1E6056A}" type="pres">
      <dgm:prSet presAssocID="{68835204-F67D-434D-BD3A-84BE78D1AFD8}"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dgm:spPr>
    </dgm:pt>
    <dgm:pt modelId="{0A8E98D2-0A0E-A04F-B0D2-63DE8282142E}" type="pres">
      <dgm:prSet presAssocID="{68835204-F67D-434D-BD3A-84BE78D1AFD8}" presName="text" presStyleLbl="node1" presStyleIdx="4" presStyleCnt="5">
        <dgm:presLayoutVars>
          <dgm:bulletEnabled val="1"/>
        </dgm:presLayoutVars>
      </dgm:prSet>
      <dgm:spPr/>
    </dgm:pt>
  </dgm:ptLst>
  <dgm:cxnLst>
    <dgm:cxn modelId="{FF30DC07-149A-8044-861C-BAE4F0CE7A4F}" srcId="{B16A6394-FB62-4949-B7F1-67F180899328}" destId="{1E32AAC7-F89F-0A43-8F25-4EA82BDFE945}" srcOrd="2" destOrd="0" parTransId="{F1C3AE47-907A-4543-98B1-5A253133381E}" sibTransId="{D12F342B-F155-5347-B1A6-95DD53EF3C61}"/>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2CF28C49-4232-4B42-B1D2-4E79FDAC217D}" type="presOf" srcId="{1E32AAC7-F89F-0A43-8F25-4EA82BDFE945}" destId="{9478B377-7AEE-8049-B62A-BD56CA67A9A4}" srcOrd="0" destOrd="0" presId="urn:microsoft.com/office/officeart/2005/8/layout/vList4"/>
    <dgm:cxn modelId="{DEEDEA61-F894-F94B-8E4A-8229755F2666}" type="presOf" srcId="{68835204-F67D-434D-BD3A-84BE78D1AFD8}" destId="{18092CD5-78E4-2148-A1A9-5FB665644373}" srcOrd="0" destOrd="0" presId="urn:microsoft.com/office/officeart/2005/8/layout/vList4"/>
    <dgm:cxn modelId="{A455AE64-2A1F-D445-BCDD-93F42D4F062C}" type="presOf" srcId="{1E32AAC7-F89F-0A43-8F25-4EA82BDFE945}" destId="{D97838C5-2F81-8B42-B1BF-6A0F423C3477}" srcOrd="1" destOrd="0" presId="urn:microsoft.com/office/officeart/2005/8/layout/vList4"/>
    <dgm:cxn modelId="{9F169C65-5DAE-2A4F-9962-F98EA5594104}" srcId="{B16A6394-FB62-4949-B7F1-67F180899328}" destId="{4ECA29D1-503E-2942-B719-B21CE61BBEA0}" srcOrd="3" destOrd="0" parTransId="{333A7C8A-8081-4F41-BC7D-D60A87F36D28}" sibTransId="{9435197F-4ABC-C74B-B6A0-3268C7B47D83}"/>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3E43A7F-74E5-AE4E-8DCE-5E1DDE5D02D3}" type="presOf" srcId="{68835204-F67D-434D-BD3A-84BE78D1AFD8}" destId="{0A8E98D2-0A0E-A04F-B0D2-63DE8282142E}"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8677E0A2-4E11-6542-B63E-7E22DF99C5F6}" srcId="{B16A6394-FB62-4949-B7F1-67F180899328}" destId="{68835204-F67D-434D-BD3A-84BE78D1AFD8}" srcOrd="4" destOrd="0" parTransId="{6EDF5EAE-6287-524C-93CE-4ED120A582C0}" sibTransId="{DEFCC8A3-CB58-604A-B969-3FADB3A1B321}"/>
    <dgm:cxn modelId="{A7BE84A6-DF23-884A-ABA8-B18C88D2B43D}" type="presOf" srcId="{81EA8B61-EF41-1542-AAF1-FAE1BCB70F9E}" destId="{8328A7E9-A359-8142-9267-A49D9513AAB9}" srcOrd="1" destOrd="0" presId="urn:microsoft.com/office/officeart/2005/8/layout/vList4"/>
    <dgm:cxn modelId="{46528EA8-3519-6743-8B66-23731F00212F}" type="presOf" srcId="{4ECA29D1-503E-2942-B719-B21CE61BBEA0}" destId="{F334A2FE-390F-FD44-91C6-AD810372533D}" srcOrd="0" destOrd="0" presId="urn:microsoft.com/office/officeart/2005/8/layout/vList4"/>
    <dgm:cxn modelId="{BA32A4C8-CCDC-3445-9172-F6A30E17E5DD}" type="presOf" srcId="{4ECA29D1-503E-2942-B719-B21CE61BBEA0}" destId="{8E1B6109-E647-7040-B386-A96066C2F7EF}"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 modelId="{B85A1C30-3AEA-1B40-97FF-7FAB85201255}" type="presParOf" srcId="{C4281E1C-8FF8-DD41-BEB2-079B2D34F71C}" destId="{5CC8669E-2F5F-F84D-9D5D-F8A0B0EE6637}" srcOrd="3" destOrd="0" presId="urn:microsoft.com/office/officeart/2005/8/layout/vList4"/>
    <dgm:cxn modelId="{FF231C33-B82F-3F49-A35D-1DC08067081F}" type="presParOf" srcId="{C4281E1C-8FF8-DD41-BEB2-079B2D34F71C}" destId="{E1E1F3B4-7761-6841-AFDA-8F4BF97F00C0}" srcOrd="4" destOrd="0" presId="urn:microsoft.com/office/officeart/2005/8/layout/vList4"/>
    <dgm:cxn modelId="{544A786C-C2C9-A147-95E2-B4E8EBDE2DFF}" type="presParOf" srcId="{E1E1F3B4-7761-6841-AFDA-8F4BF97F00C0}" destId="{9478B377-7AEE-8049-B62A-BD56CA67A9A4}" srcOrd="0" destOrd="0" presId="urn:microsoft.com/office/officeart/2005/8/layout/vList4"/>
    <dgm:cxn modelId="{D0A4FCE5-2079-614D-B9C2-9FE6AC4138E7}" type="presParOf" srcId="{E1E1F3B4-7761-6841-AFDA-8F4BF97F00C0}" destId="{ECB6401E-8941-B449-88C0-68205FE56351}" srcOrd="1" destOrd="0" presId="urn:microsoft.com/office/officeart/2005/8/layout/vList4"/>
    <dgm:cxn modelId="{F3498481-87AA-7B4B-A73D-8DE81C946A4B}" type="presParOf" srcId="{E1E1F3B4-7761-6841-AFDA-8F4BF97F00C0}" destId="{D97838C5-2F81-8B42-B1BF-6A0F423C3477}" srcOrd="2" destOrd="0" presId="urn:microsoft.com/office/officeart/2005/8/layout/vList4"/>
    <dgm:cxn modelId="{D9807A06-079A-2142-BD3B-465003C38B18}" type="presParOf" srcId="{C4281E1C-8FF8-DD41-BEB2-079B2D34F71C}" destId="{6E8986AA-EBF9-0D45-808E-C651EDC0ED59}" srcOrd="5" destOrd="0" presId="urn:microsoft.com/office/officeart/2005/8/layout/vList4"/>
    <dgm:cxn modelId="{B2D8D6A4-8FDB-3B43-A95A-DBC56FFD13A1}" type="presParOf" srcId="{C4281E1C-8FF8-DD41-BEB2-079B2D34F71C}" destId="{7E26E94B-57C6-BC47-A9F6-DA9B4F812F83}" srcOrd="6" destOrd="0" presId="urn:microsoft.com/office/officeart/2005/8/layout/vList4"/>
    <dgm:cxn modelId="{4E7662DD-DD0D-FE40-A41A-702F5135878F}" type="presParOf" srcId="{7E26E94B-57C6-BC47-A9F6-DA9B4F812F83}" destId="{F334A2FE-390F-FD44-91C6-AD810372533D}" srcOrd="0" destOrd="0" presId="urn:microsoft.com/office/officeart/2005/8/layout/vList4"/>
    <dgm:cxn modelId="{94571F7E-3641-6942-B99E-0741F7F130C2}" type="presParOf" srcId="{7E26E94B-57C6-BC47-A9F6-DA9B4F812F83}" destId="{87F50E83-8205-7A4D-9623-4B7569EC2AF0}" srcOrd="1" destOrd="0" presId="urn:microsoft.com/office/officeart/2005/8/layout/vList4"/>
    <dgm:cxn modelId="{E316B668-6ECC-A342-9F64-21F480CD2D9B}" type="presParOf" srcId="{7E26E94B-57C6-BC47-A9F6-DA9B4F812F83}" destId="{8E1B6109-E647-7040-B386-A96066C2F7EF}" srcOrd="2" destOrd="0" presId="urn:microsoft.com/office/officeart/2005/8/layout/vList4"/>
    <dgm:cxn modelId="{B6ED2BD9-5364-964A-86CA-0C80153818D0}" type="presParOf" srcId="{C4281E1C-8FF8-DD41-BEB2-079B2D34F71C}" destId="{CB27E625-334E-CF44-8A14-75AAD8EF5BAC}" srcOrd="7" destOrd="0" presId="urn:microsoft.com/office/officeart/2005/8/layout/vList4"/>
    <dgm:cxn modelId="{738B7098-C5B9-5C44-83E0-96F75C792E96}" type="presParOf" srcId="{C4281E1C-8FF8-DD41-BEB2-079B2D34F71C}" destId="{A839AC42-EA80-274A-9ED4-30FCAE7C3B81}" srcOrd="8" destOrd="0" presId="urn:microsoft.com/office/officeart/2005/8/layout/vList4"/>
    <dgm:cxn modelId="{5FDC0ACF-7748-0B49-A0BF-89A99936DFEC}" type="presParOf" srcId="{A839AC42-EA80-274A-9ED4-30FCAE7C3B81}" destId="{18092CD5-78E4-2148-A1A9-5FB665644373}" srcOrd="0" destOrd="0" presId="urn:microsoft.com/office/officeart/2005/8/layout/vList4"/>
    <dgm:cxn modelId="{74D0C3DC-CB0C-C145-90AE-CF0E745384D9}" type="presParOf" srcId="{A839AC42-EA80-274A-9ED4-30FCAE7C3B81}" destId="{92A98A49-0AEA-AE46-8832-E384A1E6056A}" srcOrd="1" destOrd="0" presId="urn:microsoft.com/office/officeart/2005/8/layout/vList4"/>
    <dgm:cxn modelId="{5BCBE77F-6147-6843-819A-8FBEB876918C}" type="presParOf" srcId="{A839AC42-EA80-274A-9ED4-30FCAE7C3B81}" destId="{0A8E98D2-0A0E-A04F-B0D2-63DE8282142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1" custLinFactNeighborY="4083"/>
      <dgm:spPr/>
    </dgm:pt>
    <dgm:pt modelId="{BCB1CD84-09B5-9C40-AEFF-DD5B6B647ED5}" type="pres">
      <dgm:prSet presAssocID="{81EA8B61-EF41-1542-AAF1-FAE1BCB70F9E}"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1">
        <dgm:presLayoutVars>
          <dgm:bulletEnabled val="1"/>
        </dgm:presLayoutVars>
      </dgm:prSet>
      <dgm:spPr/>
    </dgm:pt>
  </dgm:ptLst>
  <dgm:cxnLst>
    <dgm:cxn modelId="{68D1AC36-2EF1-0D41-93C7-F562DC19F02A}" type="presOf" srcId="{81EA8B61-EF41-1542-AAF1-FAE1BCB70F9E}" destId="{2564F94F-FF4C-0743-92E3-41B703A2B72E}" srcOrd="0" destOrd="0" presId="urn:microsoft.com/office/officeart/2005/8/layout/vList4"/>
    <dgm:cxn modelId="{19DC9047-1E8D-3747-B33A-774590F134AD}" srcId="{B16A6394-FB62-4949-B7F1-67F180899328}" destId="{81EA8B61-EF41-1542-AAF1-FAE1BCB70F9E}" srcOrd="0" destOrd="0" parTransId="{2CA30756-A58F-FC41-B188-69CDE29B765B}" sibTransId="{7D40A6B1-4324-7146-863C-B6AB30238455}"/>
    <dgm:cxn modelId="{98AFF769-AABA-A84D-BC52-442EADE0F8D5}" type="presOf" srcId="{B16A6394-FB62-4949-B7F1-67F180899328}" destId="{C4281E1C-8FF8-DD41-BEB2-079B2D34F71C}" srcOrd="0" destOrd="0" presId="urn:microsoft.com/office/officeart/2005/8/layout/vList4"/>
    <dgm:cxn modelId="{A7BE84A6-DF23-884A-ABA8-B18C88D2B43D}" type="presOf" srcId="{81EA8B61-EF41-1542-AAF1-FAE1BCB70F9E}" destId="{8328A7E9-A359-8142-9267-A49D9513AAB9}"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6F2704-DAB7-EC4E-B459-52F52BDFF686}"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80B497B3-D52D-9C45-AA61-73DF1AE4F1A1}">
      <dgm:prSet phldrT="[Text]"/>
      <dgm:spPr>
        <a:solidFill>
          <a:schemeClr val="accent1">
            <a:lumMod val="50000"/>
          </a:schemeClr>
        </a:solidFill>
      </dgm:spPr>
      <dgm:t>
        <a:bodyPr/>
        <a:lstStyle/>
        <a:p>
          <a:r>
            <a:rPr lang="en-US" dirty="0"/>
            <a:t>Kevin Peterson</a:t>
          </a:r>
        </a:p>
        <a:p>
          <a:r>
            <a:rPr lang="en-US" dirty="0"/>
            <a:t>Associate Director</a:t>
          </a:r>
        </a:p>
      </dgm:t>
    </dgm:pt>
    <dgm:pt modelId="{F0EE1123-BB9A-DD4E-9472-5D7DEC64438C}" type="parTrans" cxnId="{5FE0EE4D-CB01-9944-8028-1FA924D059B3}">
      <dgm:prSet/>
      <dgm:spPr/>
      <dgm:t>
        <a:bodyPr/>
        <a:lstStyle/>
        <a:p>
          <a:endParaRPr lang="en-US"/>
        </a:p>
      </dgm:t>
    </dgm:pt>
    <dgm:pt modelId="{663DF35A-8A24-1F4A-9891-7CBE60B375E8}" type="sibTrans" cxnId="{5FE0EE4D-CB01-9944-8028-1FA924D059B3}">
      <dgm:prSet/>
      <dgm:spPr/>
      <dgm:t>
        <a:bodyPr/>
        <a:lstStyle/>
        <a:p>
          <a:endParaRPr lang="en-US"/>
        </a:p>
      </dgm:t>
    </dgm:pt>
    <dgm:pt modelId="{6DE48ED2-7391-5C44-B323-1B33915ECC01}">
      <dgm:prSet phldrT="[Text]"/>
      <dgm:spPr>
        <a:solidFill>
          <a:schemeClr val="accent1">
            <a:lumMod val="40000"/>
            <a:lumOff val="60000"/>
          </a:schemeClr>
        </a:solidFill>
      </dgm:spPr>
      <dgm:t>
        <a:bodyPr/>
        <a:lstStyle/>
        <a:p>
          <a:r>
            <a:rPr lang="en-US" dirty="0">
              <a:solidFill>
                <a:schemeClr val="tx1"/>
              </a:solidFill>
            </a:rPr>
            <a:t>Trevor Gordon</a:t>
          </a:r>
        </a:p>
        <a:p>
          <a:r>
            <a:rPr lang="en-US" dirty="0">
              <a:solidFill>
                <a:schemeClr val="tx1"/>
              </a:solidFill>
            </a:rPr>
            <a:t>Sponsored Programs Officer</a:t>
          </a:r>
        </a:p>
      </dgm:t>
    </dgm:pt>
    <dgm:pt modelId="{24BE4C2F-B983-E042-A32A-9909C99183BA}" type="parTrans" cxnId="{1DCD5F32-A236-E94C-B059-905C67216B6C}">
      <dgm:prSet/>
      <dgm:spPr/>
      <dgm:t>
        <a:bodyPr/>
        <a:lstStyle/>
        <a:p>
          <a:endParaRPr lang="en-US"/>
        </a:p>
      </dgm:t>
    </dgm:pt>
    <dgm:pt modelId="{47793063-BD00-D642-9764-45AB3798871E}" type="sibTrans" cxnId="{1DCD5F32-A236-E94C-B059-905C67216B6C}">
      <dgm:prSet/>
      <dgm:spPr/>
      <dgm:t>
        <a:bodyPr/>
        <a:lstStyle/>
        <a:p>
          <a:endParaRPr lang="en-US"/>
        </a:p>
      </dgm:t>
    </dgm:pt>
    <dgm:pt modelId="{4545F13E-1AD0-2E45-A14C-E4372D4BF587}">
      <dgm:prSet phldrT="[Text]"/>
      <dgm:spPr/>
      <dgm:t>
        <a:bodyPr/>
        <a:lstStyle/>
        <a:p>
          <a:r>
            <a:rPr lang="en-US" dirty="0"/>
            <a:t>Timothy Tripp</a:t>
          </a:r>
        </a:p>
        <a:p>
          <a:r>
            <a:rPr lang="en-US" dirty="0"/>
            <a:t>Sponsored Programs Officer</a:t>
          </a:r>
        </a:p>
      </dgm:t>
    </dgm:pt>
    <dgm:pt modelId="{9EFA5699-678B-1845-AFEA-0C05ED6AFEA3}" type="parTrans" cxnId="{69B01D31-935E-814E-9CEC-7B416DF348E3}">
      <dgm:prSet/>
      <dgm:spPr/>
      <dgm:t>
        <a:bodyPr/>
        <a:lstStyle/>
        <a:p>
          <a:endParaRPr lang="en-US"/>
        </a:p>
      </dgm:t>
    </dgm:pt>
    <dgm:pt modelId="{45CB24A7-8311-A44A-B05E-E8391ABF997A}" type="sibTrans" cxnId="{69B01D31-935E-814E-9CEC-7B416DF348E3}">
      <dgm:prSet/>
      <dgm:spPr/>
      <dgm:t>
        <a:bodyPr/>
        <a:lstStyle/>
        <a:p>
          <a:endParaRPr lang="en-US"/>
        </a:p>
      </dgm:t>
    </dgm:pt>
    <dgm:pt modelId="{C2B08723-3755-594C-AA11-92FA39DA4090}">
      <dgm:prSet phldrT="[Text]"/>
      <dgm:spPr>
        <a:solidFill>
          <a:schemeClr val="accent1">
            <a:lumMod val="20000"/>
            <a:lumOff val="80000"/>
          </a:schemeClr>
        </a:solidFill>
      </dgm:spPr>
      <dgm:t>
        <a:bodyPr/>
        <a:lstStyle/>
        <a:p>
          <a:r>
            <a:rPr lang="en-US" dirty="0">
              <a:solidFill>
                <a:schemeClr val="tx1"/>
              </a:solidFill>
            </a:rPr>
            <a:t>Tara Merrill</a:t>
          </a:r>
        </a:p>
        <a:p>
          <a:r>
            <a:rPr lang="en-US" dirty="0">
              <a:solidFill>
                <a:schemeClr val="tx1"/>
              </a:solidFill>
            </a:rPr>
            <a:t>Sponsored Programs Officer</a:t>
          </a:r>
        </a:p>
      </dgm:t>
    </dgm:pt>
    <dgm:pt modelId="{FE919AD9-473D-294F-A114-D5EC8B0310C5}" type="parTrans" cxnId="{143D3584-AD33-C345-A955-C31665C10ACC}">
      <dgm:prSet/>
      <dgm:spPr/>
      <dgm:t>
        <a:bodyPr/>
        <a:lstStyle/>
        <a:p>
          <a:endParaRPr lang="en-US"/>
        </a:p>
      </dgm:t>
    </dgm:pt>
    <dgm:pt modelId="{F9F9C636-9549-3B40-856B-2D056207EF8A}" type="sibTrans" cxnId="{143D3584-AD33-C345-A955-C31665C10ACC}">
      <dgm:prSet/>
      <dgm:spPr/>
      <dgm:t>
        <a:bodyPr/>
        <a:lstStyle/>
        <a:p>
          <a:endParaRPr lang="en-US"/>
        </a:p>
      </dgm:t>
    </dgm:pt>
    <dgm:pt modelId="{BFA5ED54-4A5F-6F48-AD6D-7A3F2631A30D}">
      <dgm:prSet phldrT="[Text]"/>
      <dgm:spPr>
        <a:solidFill>
          <a:schemeClr val="accent1">
            <a:lumMod val="40000"/>
            <a:lumOff val="60000"/>
          </a:schemeClr>
        </a:solidFill>
      </dgm:spPr>
      <dgm:t>
        <a:bodyPr/>
        <a:lstStyle/>
        <a:p>
          <a:r>
            <a:rPr lang="en-US" dirty="0">
              <a:solidFill>
                <a:schemeClr val="tx1"/>
              </a:solidFill>
            </a:rPr>
            <a:t>Mike Rasmussen</a:t>
          </a:r>
        </a:p>
        <a:p>
          <a:r>
            <a:rPr lang="en-US" dirty="0">
              <a:solidFill>
                <a:schemeClr val="tx1"/>
              </a:solidFill>
            </a:rPr>
            <a:t>Sponsored Programs Officer</a:t>
          </a:r>
        </a:p>
      </dgm:t>
    </dgm:pt>
    <dgm:pt modelId="{B09AA784-725F-C645-B3EC-935B29048CD8}" type="parTrans" cxnId="{4AFA4F22-8D67-E341-B66C-92CD281BCEE1}">
      <dgm:prSet/>
      <dgm:spPr/>
      <dgm:t>
        <a:bodyPr/>
        <a:lstStyle/>
        <a:p>
          <a:endParaRPr lang="en-US"/>
        </a:p>
      </dgm:t>
    </dgm:pt>
    <dgm:pt modelId="{A771C032-4353-A94A-A0A3-C477E5184A2B}" type="sibTrans" cxnId="{4AFA4F22-8D67-E341-B66C-92CD281BCEE1}">
      <dgm:prSet/>
      <dgm:spPr/>
      <dgm:t>
        <a:bodyPr/>
        <a:lstStyle/>
        <a:p>
          <a:endParaRPr lang="en-US"/>
        </a:p>
      </dgm:t>
    </dgm:pt>
    <dgm:pt modelId="{D3D0B948-CD93-8B42-B101-E08E7BCBD46F}">
      <dgm:prSet phldrT="[Text]"/>
      <dgm:spPr/>
      <dgm:t>
        <a:bodyPr/>
        <a:lstStyle/>
        <a:p>
          <a:r>
            <a:rPr lang="en-US" dirty="0"/>
            <a:t>Julian Tippets</a:t>
          </a:r>
        </a:p>
        <a:p>
          <a:r>
            <a:rPr lang="en-US" dirty="0"/>
            <a:t>Sponsored Programs Officer </a:t>
          </a:r>
        </a:p>
      </dgm:t>
    </dgm:pt>
    <dgm:pt modelId="{D0E347DC-27FC-E54C-B3DD-99D1B42F97AE}" type="parTrans" cxnId="{0189BD58-C9FF-C14F-BCA8-1EB6A82BAEB6}">
      <dgm:prSet/>
      <dgm:spPr/>
      <dgm:t>
        <a:bodyPr/>
        <a:lstStyle/>
        <a:p>
          <a:endParaRPr lang="en-US"/>
        </a:p>
      </dgm:t>
    </dgm:pt>
    <dgm:pt modelId="{1D65C6BD-3987-4A44-8F0E-F31C10E52176}" type="sibTrans" cxnId="{0189BD58-C9FF-C14F-BCA8-1EB6A82BAEB6}">
      <dgm:prSet/>
      <dgm:spPr/>
      <dgm:t>
        <a:bodyPr/>
        <a:lstStyle/>
        <a:p>
          <a:endParaRPr lang="en-US"/>
        </a:p>
      </dgm:t>
    </dgm:pt>
    <dgm:pt modelId="{A5D30E7A-11FF-A94B-9957-9F8E4B2B23A1}">
      <dgm:prSet phldrT="[Text]"/>
      <dgm:spPr/>
      <dgm:t>
        <a:bodyPr/>
        <a:lstStyle/>
        <a:p>
          <a:r>
            <a:rPr lang="en-US" dirty="0"/>
            <a:t>Eric Lazenby </a:t>
          </a:r>
        </a:p>
        <a:p>
          <a:r>
            <a:rPr lang="en-US" dirty="0"/>
            <a:t>Sponsored Programs Officer</a:t>
          </a:r>
        </a:p>
      </dgm:t>
    </dgm:pt>
    <dgm:pt modelId="{C4590029-1DC9-AF41-8AC8-02D08C992BF7}" type="parTrans" cxnId="{D028F604-32D5-584E-9F28-0EBF1838595B}">
      <dgm:prSet/>
      <dgm:spPr/>
      <dgm:t>
        <a:bodyPr/>
        <a:lstStyle/>
        <a:p>
          <a:endParaRPr lang="en-US"/>
        </a:p>
      </dgm:t>
    </dgm:pt>
    <dgm:pt modelId="{5B361BFC-A6C0-2840-8D45-CEE2B548B1F5}" type="sibTrans" cxnId="{D028F604-32D5-584E-9F28-0EBF1838595B}">
      <dgm:prSet/>
      <dgm:spPr/>
      <dgm:t>
        <a:bodyPr/>
        <a:lstStyle/>
        <a:p>
          <a:endParaRPr lang="en-US"/>
        </a:p>
      </dgm:t>
    </dgm:pt>
    <dgm:pt modelId="{715055E3-5B9A-FE41-9FD0-0E14D958EC65}">
      <dgm:prSet phldrT="[Text]"/>
      <dgm:spPr>
        <a:solidFill>
          <a:schemeClr val="accent1">
            <a:lumMod val="20000"/>
            <a:lumOff val="80000"/>
          </a:schemeClr>
        </a:solidFill>
        <a:ln>
          <a:noFill/>
        </a:ln>
      </dgm:spPr>
      <dgm:t>
        <a:bodyPr/>
        <a:lstStyle/>
        <a:p>
          <a:r>
            <a:rPr lang="en-US" dirty="0">
              <a:solidFill>
                <a:schemeClr val="tx1"/>
              </a:solidFill>
            </a:rPr>
            <a:t>Elisabeth Zuniga</a:t>
          </a:r>
        </a:p>
        <a:p>
          <a:r>
            <a:rPr lang="en-US" dirty="0">
              <a:solidFill>
                <a:schemeClr val="tx1"/>
              </a:solidFill>
            </a:rPr>
            <a:t>Sponsored Programs Officer</a:t>
          </a:r>
        </a:p>
      </dgm:t>
    </dgm:pt>
    <dgm:pt modelId="{90E77106-3DD7-854F-8D8D-E917767D8E3E}" type="parTrans" cxnId="{5ED11FA1-7F15-EC43-BA89-FEE7CE8606CC}">
      <dgm:prSet/>
      <dgm:spPr/>
      <dgm:t>
        <a:bodyPr/>
        <a:lstStyle/>
        <a:p>
          <a:endParaRPr lang="en-US"/>
        </a:p>
      </dgm:t>
    </dgm:pt>
    <dgm:pt modelId="{D1FE488A-4682-FA44-87B8-3EB4564E6A29}" type="sibTrans" cxnId="{5ED11FA1-7F15-EC43-BA89-FEE7CE8606CC}">
      <dgm:prSet/>
      <dgm:spPr/>
      <dgm:t>
        <a:bodyPr/>
        <a:lstStyle/>
        <a:p>
          <a:endParaRPr lang="en-US"/>
        </a:p>
      </dgm:t>
    </dgm:pt>
    <dgm:pt modelId="{32A1433F-5D70-1F4B-AE37-B9FE718CD611}">
      <dgm:prSet phldrT="[Text]"/>
      <dgm:spPr>
        <a:solidFill>
          <a:schemeClr val="accent2">
            <a:lumMod val="40000"/>
            <a:lumOff val="60000"/>
          </a:schemeClr>
        </a:solidFill>
      </dgm:spPr>
      <dgm:t>
        <a:bodyPr/>
        <a:lstStyle/>
        <a:p>
          <a:r>
            <a:rPr lang="en-US" dirty="0">
              <a:solidFill>
                <a:schemeClr val="tx1"/>
              </a:solidFill>
            </a:rPr>
            <a:t>Open</a:t>
          </a:r>
        </a:p>
      </dgm:t>
    </dgm:pt>
    <dgm:pt modelId="{EBF055C3-8F61-DE48-AFED-26ECFF90CC7C}" type="parTrans" cxnId="{949F1FA8-71DE-A74B-BDEB-E73BCC8CC0F2}">
      <dgm:prSet/>
      <dgm:spPr/>
      <dgm:t>
        <a:bodyPr/>
        <a:lstStyle/>
        <a:p>
          <a:endParaRPr lang="en-US"/>
        </a:p>
      </dgm:t>
    </dgm:pt>
    <dgm:pt modelId="{67A018C3-DC7C-2048-8EE5-EBFC653D1A30}" type="sibTrans" cxnId="{949F1FA8-71DE-A74B-BDEB-E73BCC8CC0F2}">
      <dgm:prSet/>
      <dgm:spPr/>
      <dgm:t>
        <a:bodyPr/>
        <a:lstStyle/>
        <a:p>
          <a:endParaRPr lang="en-US"/>
        </a:p>
      </dgm:t>
    </dgm:pt>
    <dgm:pt modelId="{0450E91A-38EB-6941-8177-B274CD7CBF5C}">
      <dgm:prSet phldrT="[Text]"/>
      <dgm:spPr>
        <a:solidFill>
          <a:schemeClr val="accent1">
            <a:lumMod val="75000"/>
          </a:schemeClr>
        </a:solidFill>
      </dgm:spPr>
      <dgm:t>
        <a:bodyPr/>
        <a:lstStyle/>
        <a:p>
          <a:r>
            <a:rPr lang="en-US" dirty="0"/>
            <a:t>Jon Cantu</a:t>
          </a:r>
        </a:p>
        <a:p>
          <a:r>
            <a:rPr lang="en-US" dirty="0"/>
            <a:t>Sponsored Programs Officer (CDAs)</a:t>
          </a:r>
        </a:p>
      </dgm:t>
    </dgm:pt>
    <dgm:pt modelId="{84597FB3-0E5B-BA4F-82E1-3564746BE504}" type="parTrans" cxnId="{9C7C5B84-5FFA-6D41-B1EB-B75BF271CBC9}">
      <dgm:prSet/>
      <dgm:spPr/>
      <dgm:t>
        <a:bodyPr/>
        <a:lstStyle/>
        <a:p>
          <a:endParaRPr lang="en-US"/>
        </a:p>
      </dgm:t>
    </dgm:pt>
    <dgm:pt modelId="{A8F29E0E-FE86-624B-87ED-08821B69C4A0}" type="sibTrans" cxnId="{9C7C5B84-5FFA-6D41-B1EB-B75BF271CBC9}">
      <dgm:prSet/>
      <dgm:spPr/>
      <dgm:t>
        <a:bodyPr/>
        <a:lstStyle/>
        <a:p>
          <a:endParaRPr lang="en-US"/>
        </a:p>
      </dgm:t>
    </dgm:pt>
    <dgm:pt modelId="{F4856C4E-48B2-1048-A904-DCBCCF028E98}">
      <dgm:prSet phldrT="[Text]"/>
      <dgm:spPr>
        <a:solidFill>
          <a:schemeClr val="accent1">
            <a:lumMod val="20000"/>
            <a:lumOff val="80000"/>
          </a:schemeClr>
        </a:solidFill>
        <a:ln>
          <a:noFill/>
        </a:ln>
      </dgm:spPr>
      <dgm:t>
        <a:bodyPr/>
        <a:lstStyle/>
        <a:p>
          <a:r>
            <a:rPr lang="en-US" dirty="0">
              <a:solidFill>
                <a:schemeClr val="tx1"/>
              </a:solidFill>
            </a:rPr>
            <a:t>James </a:t>
          </a:r>
          <a:r>
            <a:rPr lang="en-US" dirty="0" err="1">
              <a:solidFill>
                <a:schemeClr val="tx1"/>
              </a:solidFill>
            </a:rPr>
            <a:t>Borshell</a:t>
          </a:r>
          <a:r>
            <a:rPr lang="en-US" dirty="0">
              <a:solidFill>
                <a:schemeClr val="tx1"/>
              </a:solidFill>
            </a:rPr>
            <a:t> </a:t>
          </a:r>
        </a:p>
        <a:p>
          <a:r>
            <a:rPr lang="en-US" dirty="0">
              <a:solidFill>
                <a:schemeClr val="tx1"/>
              </a:solidFill>
            </a:rPr>
            <a:t>Sponsored Programs Officer</a:t>
          </a:r>
        </a:p>
      </dgm:t>
    </dgm:pt>
    <dgm:pt modelId="{63DB7727-3AF2-D944-A80A-73ED85B7E7AA}" type="parTrans" cxnId="{F28071CB-2087-2E41-B609-EF89D8DCFF29}">
      <dgm:prSet/>
      <dgm:spPr/>
      <dgm:t>
        <a:bodyPr/>
        <a:lstStyle/>
        <a:p>
          <a:endParaRPr lang="en-US"/>
        </a:p>
      </dgm:t>
    </dgm:pt>
    <dgm:pt modelId="{CF80FC5C-19EF-0B49-9D44-9CEE1C54DE36}" type="sibTrans" cxnId="{F28071CB-2087-2E41-B609-EF89D8DCFF29}">
      <dgm:prSet/>
      <dgm:spPr/>
      <dgm:t>
        <a:bodyPr/>
        <a:lstStyle/>
        <a:p>
          <a:endParaRPr lang="en-US"/>
        </a:p>
      </dgm:t>
    </dgm:pt>
    <dgm:pt modelId="{316F30B7-E7A7-6B4D-935C-9C39F40AF03B}" type="pres">
      <dgm:prSet presAssocID="{DD6F2704-DAB7-EC4E-B459-52F52BDFF686}" presName="Name0" presStyleCnt="0">
        <dgm:presLayoutVars>
          <dgm:chPref val="1"/>
          <dgm:dir/>
          <dgm:animOne val="branch"/>
          <dgm:animLvl val="lvl"/>
          <dgm:resizeHandles/>
        </dgm:presLayoutVars>
      </dgm:prSet>
      <dgm:spPr/>
    </dgm:pt>
    <dgm:pt modelId="{CDF22C4F-87C5-1843-A460-60A828EA1975}" type="pres">
      <dgm:prSet presAssocID="{80B497B3-D52D-9C45-AA61-73DF1AE4F1A1}" presName="vertOne" presStyleCnt="0"/>
      <dgm:spPr/>
    </dgm:pt>
    <dgm:pt modelId="{12339890-11E3-5C49-9451-C1CB621F6FCF}" type="pres">
      <dgm:prSet presAssocID="{80B497B3-D52D-9C45-AA61-73DF1AE4F1A1}" presName="txOne" presStyleLbl="node0" presStyleIdx="0" presStyleCnt="1" custScaleY="19089" custLinFactNeighborX="-41" custLinFactNeighborY="48367">
        <dgm:presLayoutVars>
          <dgm:chPref val="3"/>
        </dgm:presLayoutVars>
      </dgm:prSet>
      <dgm:spPr/>
    </dgm:pt>
    <dgm:pt modelId="{269760F3-A8CB-1A4C-9F8B-2CFDB4E7728F}" type="pres">
      <dgm:prSet presAssocID="{80B497B3-D52D-9C45-AA61-73DF1AE4F1A1}" presName="parTransOne" presStyleCnt="0"/>
      <dgm:spPr/>
    </dgm:pt>
    <dgm:pt modelId="{15F06A39-A664-534E-893A-1A9D5AFD46D7}" type="pres">
      <dgm:prSet presAssocID="{80B497B3-D52D-9C45-AA61-73DF1AE4F1A1}" presName="horzOne" presStyleCnt="0"/>
      <dgm:spPr/>
    </dgm:pt>
    <dgm:pt modelId="{EB180EC9-6151-1543-93CD-2BEBF46D1F1C}" type="pres">
      <dgm:prSet presAssocID="{6DE48ED2-7391-5C44-B323-1B33915ECC01}" presName="vertTwo" presStyleCnt="0"/>
      <dgm:spPr/>
    </dgm:pt>
    <dgm:pt modelId="{C9E2B4D2-E4C4-8647-BE6E-57EFDB339FEE}" type="pres">
      <dgm:prSet presAssocID="{6DE48ED2-7391-5C44-B323-1B33915ECC01}" presName="txTwo" presStyleLbl="node2" presStyleIdx="0" presStyleCnt="10">
        <dgm:presLayoutVars>
          <dgm:chPref val="3"/>
        </dgm:presLayoutVars>
      </dgm:prSet>
      <dgm:spPr/>
    </dgm:pt>
    <dgm:pt modelId="{139436AE-1CB9-0C40-863D-5F988DE24C39}" type="pres">
      <dgm:prSet presAssocID="{6DE48ED2-7391-5C44-B323-1B33915ECC01}" presName="horzTwo" presStyleCnt="0"/>
      <dgm:spPr/>
    </dgm:pt>
    <dgm:pt modelId="{FD3CEB63-169F-364C-9720-43445851770D}" type="pres">
      <dgm:prSet presAssocID="{47793063-BD00-D642-9764-45AB3798871E}" presName="sibSpaceTwo" presStyleCnt="0"/>
      <dgm:spPr/>
    </dgm:pt>
    <dgm:pt modelId="{14C80C93-1F68-D341-890B-FF25C61FEBDA}" type="pres">
      <dgm:prSet presAssocID="{BFA5ED54-4A5F-6F48-AD6D-7A3F2631A30D}" presName="vertTwo" presStyleCnt="0"/>
      <dgm:spPr/>
    </dgm:pt>
    <dgm:pt modelId="{594500B8-5524-ED45-87E3-869D5D5A3D0B}" type="pres">
      <dgm:prSet presAssocID="{BFA5ED54-4A5F-6F48-AD6D-7A3F2631A30D}" presName="txTwo" presStyleLbl="node2" presStyleIdx="1" presStyleCnt="10">
        <dgm:presLayoutVars>
          <dgm:chPref val="3"/>
        </dgm:presLayoutVars>
      </dgm:prSet>
      <dgm:spPr/>
    </dgm:pt>
    <dgm:pt modelId="{B0F71C0F-8D09-A24D-8734-44306C4E8AD8}" type="pres">
      <dgm:prSet presAssocID="{BFA5ED54-4A5F-6F48-AD6D-7A3F2631A30D}" presName="horzTwo" presStyleCnt="0"/>
      <dgm:spPr/>
    </dgm:pt>
    <dgm:pt modelId="{0BA9EF55-CB13-CD42-8DF4-C5B099DAE246}" type="pres">
      <dgm:prSet presAssocID="{A771C032-4353-A94A-A0A3-C477E5184A2B}" presName="sibSpaceTwo" presStyleCnt="0"/>
      <dgm:spPr/>
    </dgm:pt>
    <dgm:pt modelId="{FAD6A869-C762-D844-8D4B-4B7F7CBB8634}" type="pres">
      <dgm:prSet presAssocID="{4545F13E-1AD0-2E45-A14C-E4372D4BF587}" presName="vertTwo" presStyleCnt="0"/>
      <dgm:spPr/>
    </dgm:pt>
    <dgm:pt modelId="{77691114-4283-5444-B432-7706011FD91D}" type="pres">
      <dgm:prSet presAssocID="{4545F13E-1AD0-2E45-A14C-E4372D4BF587}" presName="txTwo" presStyleLbl="node2" presStyleIdx="2" presStyleCnt="10">
        <dgm:presLayoutVars>
          <dgm:chPref val="3"/>
        </dgm:presLayoutVars>
      </dgm:prSet>
      <dgm:spPr/>
    </dgm:pt>
    <dgm:pt modelId="{F2493A3B-1E1E-3B46-89DB-CB3DFF18DD12}" type="pres">
      <dgm:prSet presAssocID="{4545F13E-1AD0-2E45-A14C-E4372D4BF587}" presName="horzTwo" presStyleCnt="0"/>
      <dgm:spPr/>
    </dgm:pt>
    <dgm:pt modelId="{25E51D4E-267D-6E41-B862-10E429A6C462}" type="pres">
      <dgm:prSet presAssocID="{45CB24A7-8311-A44A-B05E-E8391ABF997A}" presName="sibSpaceTwo" presStyleCnt="0"/>
      <dgm:spPr/>
    </dgm:pt>
    <dgm:pt modelId="{DFFE6EAF-A07F-2A4C-B019-943E1ACF99D9}" type="pres">
      <dgm:prSet presAssocID="{D3D0B948-CD93-8B42-B101-E08E7BCBD46F}" presName="vertTwo" presStyleCnt="0"/>
      <dgm:spPr/>
    </dgm:pt>
    <dgm:pt modelId="{600EA311-4606-2C42-8DFE-363674B85ACE}" type="pres">
      <dgm:prSet presAssocID="{D3D0B948-CD93-8B42-B101-E08E7BCBD46F}" presName="txTwo" presStyleLbl="node2" presStyleIdx="3" presStyleCnt="10">
        <dgm:presLayoutVars>
          <dgm:chPref val="3"/>
        </dgm:presLayoutVars>
      </dgm:prSet>
      <dgm:spPr/>
    </dgm:pt>
    <dgm:pt modelId="{2B018DBA-2479-704E-B87A-C4C0A6C5F34A}" type="pres">
      <dgm:prSet presAssocID="{D3D0B948-CD93-8B42-B101-E08E7BCBD46F}" presName="horzTwo" presStyleCnt="0"/>
      <dgm:spPr/>
    </dgm:pt>
    <dgm:pt modelId="{6685BD3D-2902-0942-8909-37AB16BCBA68}" type="pres">
      <dgm:prSet presAssocID="{1D65C6BD-3987-4A44-8F0E-F31C10E52176}" presName="sibSpaceTwo" presStyleCnt="0"/>
      <dgm:spPr/>
    </dgm:pt>
    <dgm:pt modelId="{35BA30AD-2D68-1C41-8BD2-B1906C6D1327}" type="pres">
      <dgm:prSet presAssocID="{A5D30E7A-11FF-A94B-9957-9F8E4B2B23A1}" presName="vertTwo" presStyleCnt="0"/>
      <dgm:spPr/>
    </dgm:pt>
    <dgm:pt modelId="{C2A35A3E-7925-164E-86F8-B6278401751D}" type="pres">
      <dgm:prSet presAssocID="{A5D30E7A-11FF-A94B-9957-9F8E4B2B23A1}" presName="txTwo" presStyleLbl="node2" presStyleIdx="4" presStyleCnt="10">
        <dgm:presLayoutVars>
          <dgm:chPref val="3"/>
        </dgm:presLayoutVars>
      </dgm:prSet>
      <dgm:spPr/>
    </dgm:pt>
    <dgm:pt modelId="{C3FCCE9E-965F-5B4F-9075-4CB267612274}" type="pres">
      <dgm:prSet presAssocID="{A5D30E7A-11FF-A94B-9957-9F8E4B2B23A1}" presName="horzTwo" presStyleCnt="0"/>
      <dgm:spPr/>
    </dgm:pt>
    <dgm:pt modelId="{5A767702-85EF-E247-B954-38DBA53C7D9D}" type="pres">
      <dgm:prSet presAssocID="{5B361BFC-A6C0-2840-8D45-CEE2B548B1F5}" presName="sibSpaceTwo" presStyleCnt="0"/>
      <dgm:spPr/>
    </dgm:pt>
    <dgm:pt modelId="{FC5E6840-E3F3-1B43-9A18-899BD700A994}" type="pres">
      <dgm:prSet presAssocID="{C2B08723-3755-594C-AA11-92FA39DA4090}" presName="vertTwo" presStyleCnt="0"/>
      <dgm:spPr/>
    </dgm:pt>
    <dgm:pt modelId="{93D50F8A-4E3A-7B44-BC9C-C04042267B66}" type="pres">
      <dgm:prSet presAssocID="{C2B08723-3755-594C-AA11-92FA39DA4090}" presName="txTwo" presStyleLbl="node2" presStyleIdx="5" presStyleCnt="10">
        <dgm:presLayoutVars>
          <dgm:chPref val="3"/>
        </dgm:presLayoutVars>
      </dgm:prSet>
      <dgm:spPr/>
    </dgm:pt>
    <dgm:pt modelId="{6DE6CAF4-DD54-F240-A6EC-2450ADE62BB7}" type="pres">
      <dgm:prSet presAssocID="{C2B08723-3755-594C-AA11-92FA39DA4090}" presName="horzTwo" presStyleCnt="0"/>
      <dgm:spPr/>
    </dgm:pt>
    <dgm:pt modelId="{1595041A-0AFF-FA4D-BBCF-300490D4271A}" type="pres">
      <dgm:prSet presAssocID="{F9F9C636-9549-3B40-856B-2D056207EF8A}" presName="sibSpaceTwo" presStyleCnt="0"/>
      <dgm:spPr/>
    </dgm:pt>
    <dgm:pt modelId="{079DC9D6-9929-B146-8F13-6F9D87ABF4DB}" type="pres">
      <dgm:prSet presAssocID="{715055E3-5B9A-FE41-9FD0-0E14D958EC65}" presName="vertTwo" presStyleCnt="0"/>
      <dgm:spPr/>
    </dgm:pt>
    <dgm:pt modelId="{5D823AF6-ACF4-5F43-933B-FFC6A3221907}" type="pres">
      <dgm:prSet presAssocID="{715055E3-5B9A-FE41-9FD0-0E14D958EC65}" presName="txTwo" presStyleLbl="node2" presStyleIdx="6" presStyleCnt="10">
        <dgm:presLayoutVars>
          <dgm:chPref val="3"/>
        </dgm:presLayoutVars>
      </dgm:prSet>
      <dgm:spPr/>
    </dgm:pt>
    <dgm:pt modelId="{C463F99E-CAD6-3848-A7D1-899B68E47D79}" type="pres">
      <dgm:prSet presAssocID="{715055E3-5B9A-FE41-9FD0-0E14D958EC65}" presName="horzTwo" presStyleCnt="0"/>
      <dgm:spPr/>
    </dgm:pt>
    <dgm:pt modelId="{41CB809C-4B19-E34E-820D-92BA03616AE6}" type="pres">
      <dgm:prSet presAssocID="{D1FE488A-4682-FA44-87B8-3EB4564E6A29}" presName="sibSpaceTwo" presStyleCnt="0"/>
      <dgm:spPr/>
    </dgm:pt>
    <dgm:pt modelId="{D1B4358F-3BC7-EE47-A139-6292AC0BB2B2}" type="pres">
      <dgm:prSet presAssocID="{F4856C4E-48B2-1048-A904-DCBCCF028E98}" presName="vertTwo" presStyleCnt="0"/>
      <dgm:spPr/>
    </dgm:pt>
    <dgm:pt modelId="{1B200F03-66B5-BA43-99EB-1AF3DC764868}" type="pres">
      <dgm:prSet presAssocID="{F4856C4E-48B2-1048-A904-DCBCCF028E98}" presName="txTwo" presStyleLbl="node2" presStyleIdx="7" presStyleCnt="10">
        <dgm:presLayoutVars>
          <dgm:chPref val="3"/>
        </dgm:presLayoutVars>
      </dgm:prSet>
      <dgm:spPr/>
    </dgm:pt>
    <dgm:pt modelId="{598B69B6-BEC0-DD4C-A2E7-84DFE4265B47}" type="pres">
      <dgm:prSet presAssocID="{F4856C4E-48B2-1048-A904-DCBCCF028E98}" presName="horzTwo" presStyleCnt="0"/>
      <dgm:spPr/>
    </dgm:pt>
    <dgm:pt modelId="{619F7C2E-4A49-9F40-85C6-37E9A6F4D588}" type="pres">
      <dgm:prSet presAssocID="{CF80FC5C-19EF-0B49-9D44-9CEE1C54DE36}" presName="sibSpaceTwo" presStyleCnt="0"/>
      <dgm:spPr/>
    </dgm:pt>
    <dgm:pt modelId="{9721CF6C-5B94-3542-8F1E-4FE0F81885DA}" type="pres">
      <dgm:prSet presAssocID="{0450E91A-38EB-6941-8177-B274CD7CBF5C}" presName="vertTwo" presStyleCnt="0"/>
      <dgm:spPr/>
    </dgm:pt>
    <dgm:pt modelId="{B028627A-027F-8F4B-A545-E83C448926A8}" type="pres">
      <dgm:prSet presAssocID="{0450E91A-38EB-6941-8177-B274CD7CBF5C}" presName="txTwo" presStyleLbl="node2" presStyleIdx="8" presStyleCnt="10">
        <dgm:presLayoutVars>
          <dgm:chPref val="3"/>
        </dgm:presLayoutVars>
      </dgm:prSet>
      <dgm:spPr/>
    </dgm:pt>
    <dgm:pt modelId="{06AF95B9-647B-A149-9E75-8B65FF62D123}" type="pres">
      <dgm:prSet presAssocID="{0450E91A-38EB-6941-8177-B274CD7CBF5C}" presName="horzTwo" presStyleCnt="0"/>
      <dgm:spPr/>
    </dgm:pt>
    <dgm:pt modelId="{1C7F4AFB-15FC-5E48-A96E-55D12D065908}" type="pres">
      <dgm:prSet presAssocID="{A8F29E0E-FE86-624B-87ED-08821B69C4A0}" presName="sibSpaceTwo" presStyleCnt="0"/>
      <dgm:spPr/>
    </dgm:pt>
    <dgm:pt modelId="{F20DFE4B-3B6E-F849-99C1-5A30D65C0C4C}" type="pres">
      <dgm:prSet presAssocID="{32A1433F-5D70-1F4B-AE37-B9FE718CD611}" presName="vertTwo" presStyleCnt="0"/>
      <dgm:spPr/>
    </dgm:pt>
    <dgm:pt modelId="{DE3333DC-E67C-824E-91BD-12D74B184A18}" type="pres">
      <dgm:prSet presAssocID="{32A1433F-5D70-1F4B-AE37-B9FE718CD611}" presName="txTwo" presStyleLbl="node2" presStyleIdx="9" presStyleCnt="10">
        <dgm:presLayoutVars>
          <dgm:chPref val="3"/>
        </dgm:presLayoutVars>
      </dgm:prSet>
      <dgm:spPr/>
    </dgm:pt>
    <dgm:pt modelId="{66C879FA-E8E8-B341-ACEB-C699CA2B318D}" type="pres">
      <dgm:prSet presAssocID="{32A1433F-5D70-1F4B-AE37-B9FE718CD611}" presName="horzTwo" presStyleCnt="0"/>
      <dgm:spPr/>
    </dgm:pt>
  </dgm:ptLst>
  <dgm:cxnLst>
    <dgm:cxn modelId="{D028F604-32D5-584E-9F28-0EBF1838595B}" srcId="{80B497B3-D52D-9C45-AA61-73DF1AE4F1A1}" destId="{A5D30E7A-11FF-A94B-9957-9F8E4B2B23A1}" srcOrd="4" destOrd="0" parTransId="{C4590029-1DC9-AF41-8AC8-02D08C992BF7}" sibTransId="{5B361BFC-A6C0-2840-8D45-CEE2B548B1F5}"/>
    <dgm:cxn modelId="{70118B0C-4E2C-734B-B5B5-76B259D6197A}" type="presOf" srcId="{C2B08723-3755-594C-AA11-92FA39DA4090}" destId="{93D50F8A-4E3A-7B44-BC9C-C04042267B66}" srcOrd="0" destOrd="0" presId="urn:microsoft.com/office/officeart/2005/8/layout/hierarchy4"/>
    <dgm:cxn modelId="{4AFA4F22-8D67-E341-B66C-92CD281BCEE1}" srcId="{80B497B3-D52D-9C45-AA61-73DF1AE4F1A1}" destId="{BFA5ED54-4A5F-6F48-AD6D-7A3F2631A30D}" srcOrd="1" destOrd="0" parTransId="{B09AA784-725F-C645-B3EC-935B29048CD8}" sibTransId="{A771C032-4353-A94A-A0A3-C477E5184A2B}"/>
    <dgm:cxn modelId="{85EE8D30-A6AD-7A4F-BAE4-0C0DBB9057E7}" type="presOf" srcId="{A5D30E7A-11FF-A94B-9957-9F8E4B2B23A1}" destId="{C2A35A3E-7925-164E-86F8-B6278401751D}" srcOrd="0" destOrd="0" presId="urn:microsoft.com/office/officeart/2005/8/layout/hierarchy4"/>
    <dgm:cxn modelId="{69B01D31-935E-814E-9CEC-7B416DF348E3}" srcId="{80B497B3-D52D-9C45-AA61-73DF1AE4F1A1}" destId="{4545F13E-1AD0-2E45-A14C-E4372D4BF587}" srcOrd="2" destOrd="0" parTransId="{9EFA5699-678B-1845-AFEA-0C05ED6AFEA3}" sibTransId="{45CB24A7-8311-A44A-B05E-E8391ABF997A}"/>
    <dgm:cxn modelId="{1DCD5F32-A236-E94C-B059-905C67216B6C}" srcId="{80B497B3-D52D-9C45-AA61-73DF1AE4F1A1}" destId="{6DE48ED2-7391-5C44-B323-1B33915ECC01}" srcOrd="0" destOrd="0" parTransId="{24BE4C2F-B983-E042-A32A-9909C99183BA}" sibTransId="{47793063-BD00-D642-9764-45AB3798871E}"/>
    <dgm:cxn modelId="{5FE0EE4D-CB01-9944-8028-1FA924D059B3}" srcId="{DD6F2704-DAB7-EC4E-B459-52F52BDFF686}" destId="{80B497B3-D52D-9C45-AA61-73DF1AE4F1A1}" srcOrd="0" destOrd="0" parTransId="{F0EE1123-BB9A-DD4E-9472-5D7DEC64438C}" sibTransId="{663DF35A-8A24-1F4A-9891-7CBE60B375E8}"/>
    <dgm:cxn modelId="{0189BD58-C9FF-C14F-BCA8-1EB6A82BAEB6}" srcId="{80B497B3-D52D-9C45-AA61-73DF1AE4F1A1}" destId="{D3D0B948-CD93-8B42-B101-E08E7BCBD46F}" srcOrd="3" destOrd="0" parTransId="{D0E347DC-27FC-E54C-B3DD-99D1B42F97AE}" sibTransId="{1D65C6BD-3987-4A44-8F0E-F31C10E52176}"/>
    <dgm:cxn modelId="{24FDC55E-B864-604F-AAC0-D5AE8E3BE6E1}" type="presOf" srcId="{80B497B3-D52D-9C45-AA61-73DF1AE4F1A1}" destId="{12339890-11E3-5C49-9451-C1CB621F6FCF}" srcOrd="0" destOrd="0" presId="urn:microsoft.com/office/officeart/2005/8/layout/hierarchy4"/>
    <dgm:cxn modelId="{DB3CD97B-817A-5744-82AF-899EF2BC8F99}" type="presOf" srcId="{D3D0B948-CD93-8B42-B101-E08E7BCBD46F}" destId="{600EA311-4606-2C42-8DFE-363674B85ACE}" srcOrd="0" destOrd="0" presId="urn:microsoft.com/office/officeart/2005/8/layout/hierarchy4"/>
    <dgm:cxn modelId="{143D3584-AD33-C345-A955-C31665C10ACC}" srcId="{80B497B3-D52D-9C45-AA61-73DF1AE4F1A1}" destId="{C2B08723-3755-594C-AA11-92FA39DA4090}" srcOrd="5" destOrd="0" parTransId="{FE919AD9-473D-294F-A114-D5EC8B0310C5}" sibTransId="{F9F9C636-9549-3B40-856B-2D056207EF8A}"/>
    <dgm:cxn modelId="{9C7C5B84-5FFA-6D41-B1EB-B75BF271CBC9}" srcId="{80B497B3-D52D-9C45-AA61-73DF1AE4F1A1}" destId="{0450E91A-38EB-6941-8177-B274CD7CBF5C}" srcOrd="8" destOrd="0" parTransId="{84597FB3-0E5B-BA4F-82E1-3564746BE504}" sibTransId="{A8F29E0E-FE86-624B-87ED-08821B69C4A0}"/>
    <dgm:cxn modelId="{EA187D95-FEE4-DE4A-8E32-2F6DCC06210F}" type="presOf" srcId="{6DE48ED2-7391-5C44-B323-1B33915ECC01}" destId="{C9E2B4D2-E4C4-8647-BE6E-57EFDB339FEE}" srcOrd="0" destOrd="0" presId="urn:microsoft.com/office/officeart/2005/8/layout/hierarchy4"/>
    <dgm:cxn modelId="{E5BA539E-490D-614C-B2BE-67253E0992F2}" type="presOf" srcId="{32A1433F-5D70-1F4B-AE37-B9FE718CD611}" destId="{DE3333DC-E67C-824E-91BD-12D74B184A18}" srcOrd="0" destOrd="0" presId="urn:microsoft.com/office/officeart/2005/8/layout/hierarchy4"/>
    <dgm:cxn modelId="{5ED11FA1-7F15-EC43-BA89-FEE7CE8606CC}" srcId="{80B497B3-D52D-9C45-AA61-73DF1AE4F1A1}" destId="{715055E3-5B9A-FE41-9FD0-0E14D958EC65}" srcOrd="6" destOrd="0" parTransId="{90E77106-3DD7-854F-8D8D-E917767D8E3E}" sibTransId="{D1FE488A-4682-FA44-87B8-3EB4564E6A29}"/>
    <dgm:cxn modelId="{949F1FA8-71DE-A74B-BDEB-E73BCC8CC0F2}" srcId="{80B497B3-D52D-9C45-AA61-73DF1AE4F1A1}" destId="{32A1433F-5D70-1F4B-AE37-B9FE718CD611}" srcOrd="9" destOrd="0" parTransId="{EBF055C3-8F61-DE48-AFED-26ECFF90CC7C}" sibTransId="{67A018C3-DC7C-2048-8EE5-EBFC653D1A30}"/>
    <dgm:cxn modelId="{1F3487C2-A2E9-BE4A-8AA5-18D64BA750CE}" type="presOf" srcId="{DD6F2704-DAB7-EC4E-B459-52F52BDFF686}" destId="{316F30B7-E7A7-6B4D-935C-9C39F40AF03B}" srcOrd="0" destOrd="0" presId="urn:microsoft.com/office/officeart/2005/8/layout/hierarchy4"/>
    <dgm:cxn modelId="{52A251C7-9137-0741-A87E-2B97D8F0E57D}" type="presOf" srcId="{BFA5ED54-4A5F-6F48-AD6D-7A3F2631A30D}" destId="{594500B8-5524-ED45-87E3-869D5D5A3D0B}" srcOrd="0" destOrd="0" presId="urn:microsoft.com/office/officeart/2005/8/layout/hierarchy4"/>
    <dgm:cxn modelId="{4656E2C8-07C7-0648-81DB-E1043E3DDADF}" type="presOf" srcId="{F4856C4E-48B2-1048-A904-DCBCCF028E98}" destId="{1B200F03-66B5-BA43-99EB-1AF3DC764868}" srcOrd="0" destOrd="0" presId="urn:microsoft.com/office/officeart/2005/8/layout/hierarchy4"/>
    <dgm:cxn modelId="{11FBB2C9-1052-2247-8ECF-959B42048A3A}" type="presOf" srcId="{0450E91A-38EB-6941-8177-B274CD7CBF5C}" destId="{B028627A-027F-8F4B-A545-E83C448926A8}" srcOrd="0" destOrd="0" presId="urn:microsoft.com/office/officeart/2005/8/layout/hierarchy4"/>
    <dgm:cxn modelId="{F28071CB-2087-2E41-B609-EF89D8DCFF29}" srcId="{80B497B3-D52D-9C45-AA61-73DF1AE4F1A1}" destId="{F4856C4E-48B2-1048-A904-DCBCCF028E98}" srcOrd="7" destOrd="0" parTransId="{63DB7727-3AF2-D944-A80A-73ED85B7E7AA}" sibTransId="{CF80FC5C-19EF-0B49-9D44-9CEE1C54DE36}"/>
    <dgm:cxn modelId="{9A856CD5-D3E8-5A41-B010-FE1999CFFF7D}" type="presOf" srcId="{4545F13E-1AD0-2E45-A14C-E4372D4BF587}" destId="{77691114-4283-5444-B432-7706011FD91D}" srcOrd="0" destOrd="0" presId="urn:microsoft.com/office/officeart/2005/8/layout/hierarchy4"/>
    <dgm:cxn modelId="{D430ACE4-E3DF-D147-8FDA-21D2690402C7}" type="presOf" srcId="{715055E3-5B9A-FE41-9FD0-0E14D958EC65}" destId="{5D823AF6-ACF4-5F43-933B-FFC6A3221907}" srcOrd="0" destOrd="0" presId="urn:microsoft.com/office/officeart/2005/8/layout/hierarchy4"/>
    <dgm:cxn modelId="{593C0436-050C-B144-8250-58356F40DB9A}" type="presParOf" srcId="{316F30B7-E7A7-6B4D-935C-9C39F40AF03B}" destId="{CDF22C4F-87C5-1843-A460-60A828EA1975}" srcOrd="0" destOrd="0" presId="urn:microsoft.com/office/officeart/2005/8/layout/hierarchy4"/>
    <dgm:cxn modelId="{6FFC02D6-23EE-334F-BC07-60D855B4E958}" type="presParOf" srcId="{CDF22C4F-87C5-1843-A460-60A828EA1975}" destId="{12339890-11E3-5C49-9451-C1CB621F6FCF}" srcOrd="0" destOrd="0" presId="urn:microsoft.com/office/officeart/2005/8/layout/hierarchy4"/>
    <dgm:cxn modelId="{1B3D9B80-39F0-DD4E-8B66-FB7370A9BC18}" type="presParOf" srcId="{CDF22C4F-87C5-1843-A460-60A828EA1975}" destId="{269760F3-A8CB-1A4C-9F8B-2CFDB4E7728F}" srcOrd="1" destOrd="0" presId="urn:microsoft.com/office/officeart/2005/8/layout/hierarchy4"/>
    <dgm:cxn modelId="{097410A9-A58F-F74D-8842-F033B989C25C}" type="presParOf" srcId="{CDF22C4F-87C5-1843-A460-60A828EA1975}" destId="{15F06A39-A664-534E-893A-1A9D5AFD46D7}" srcOrd="2" destOrd="0" presId="urn:microsoft.com/office/officeart/2005/8/layout/hierarchy4"/>
    <dgm:cxn modelId="{599607FC-1D02-5140-BD13-7DAE160A3C32}" type="presParOf" srcId="{15F06A39-A664-534E-893A-1A9D5AFD46D7}" destId="{EB180EC9-6151-1543-93CD-2BEBF46D1F1C}" srcOrd="0" destOrd="0" presId="urn:microsoft.com/office/officeart/2005/8/layout/hierarchy4"/>
    <dgm:cxn modelId="{3BD131F5-F8B5-9542-B01E-96FA2FDE572D}" type="presParOf" srcId="{EB180EC9-6151-1543-93CD-2BEBF46D1F1C}" destId="{C9E2B4D2-E4C4-8647-BE6E-57EFDB339FEE}" srcOrd="0" destOrd="0" presId="urn:microsoft.com/office/officeart/2005/8/layout/hierarchy4"/>
    <dgm:cxn modelId="{B372A875-6C48-B249-89CE-5ED240C28B46}" type="presParOf" srcId="{EB180EC9-6151-1543-93CD-2BEBF46D1F1C}" destId="{139436AE-1CB9-0C40-863D-5F988DE24C39}" srcOrd="1" destOrd="0" presId="urn:microsoft.com/office/officeart/2005/8/layout/hierarchy4"/>
    <dgm:cxn modelId="{54B80CBB-A86C-0E47-A950-3EA9337FB1BE}" type="presParOf" srcId="{15F06A39-A664-534E-893A-1A9D5AFD46D7}" destId="{FD3CEB63-169F-364C-9720-43445851770D}" srcOrd="1" destOrd="0" presId="urn:microsoft.com/office/officeart/2005/8/layout/hierarchy4"/>
    <dgm:cxn modelId="{E1B94BB4-0683-1A49-9459-CF2418D6EB0F}" type="presParOf" srcId="{15F06A39-A664-534E-893A-1A9D5AFD46D7}" destId="{14C80C93-1F68-D341-890B-FF25C61FEBDA}" srcOrd="2" destOrd="0" presId="urn:microsoft.com/office/officeart/2005/8/layout/hierarchy4"/>
    <dgm:cxn modelId="{6CEC7C79-4184-D145-8A03-50FA1F155094}" type="presParOf" srcId="{14C80C93-1F68-D341-890B-FF25C61FEBDA}" destId="{594500B8-5524-ED45-87E3-869D5D5A3D0B}" srcOrd="0" destOrd="0" presId="urn:microsoft.com/office/officeart/2005/8/layout/hierarchy4"/>
    <dgm:cxn modelId="{8E02835E-D5F8-A144-907C-4BF382A35077}" type="presParOf" srcId="{14C80C93-1F68-D341-890B-FF25C61FEBDA}" destId="{B0F71C0F-8D09-A24D-8734-44306C4E8AD8}" srcOrd="1" destOrd="0" presId="urn:microsoft.com/office/officeart/2005/8/layout/hierarchy4"/>
    <dgm:cxn modelId="{61E3C596-22C9-7E43-9D9F-F75974A24E5D}" type="presParOf" srcId="{15F06A39-A664-534E-893A-1A9D5AFD46D7}" destId="{0BA9EF55-CB13-CD42-8DF4-C5B099DAE246}" srcOrd="3" destOrd="0" presId="urn:microsoft.com/office/officeart/2005/8/layout/hierarchy4"/>
    <dgm:cxn modelId="{448C990C-282D-5A40-BC76-89DD247F050F}" type="presParOf" srcId="{15F06A39-A664-534E-893A-1A9D5AFD46D7}" destId="{FAD6A869-C762-D844-8D4B-4B7F7CBB8634}" srcOrd="4" destOrd="0" presId="urn:microsoft.com/office/officeart/2005/8/layout/hierarchy4"/>
    <dgm:cxn modelId="{827305E4-9A69-5B4B-9B04-EBF661BDAE09}" type="presParOf" srcId="{FAD6A869-C762-D844-8D4B-4B7F7CBB8634}" destId="{77691114-4283-5444-B432-7706011FD91D}" srcOrd="0" destOrd="0" presId="urn:microsoft.com/office/officeart/2005/8/layout/hierarchy4"/>
    <dgm:cxn modelId="{84803C08-37B0-3948-98BD-84A50472447D}" type="presParOf" srcId="{FAD6A869-C762-D844-8D4B-4B7F7CBB8634}" destId="{F2493A3B-1E1E-3B46-89DB-CB3DFF18DD12}" srcOrd="1" destOrd="0" presId="urn:microsoft.com/office/officeart/2005/8/layout/hierarchy4"/>
    <dgm:cxn modelId="{48A5D777-BB15-F847-A180-A49D963B7BDB}" type="presParOf" srcId="{15F06A39-A664-534E-893A-1A9D5AFD46D7}" destId="{25E51D4E-267D-6E41-B862-10E429A6C462}" srcOrd="5" destOrd="0" presId="urn:microsoft.com/office/officeart/2005/8/layout/hierarchy4"/>
    <dgm:cxn modelId="{776B6744-B265-EA45-93AE-5A62F8E43593}" type="presParOf" srcId="{15F06A39-A664-534E-893A-1A9D5AFD46D7}" destId="{DFFE6EAF-A07F-2A4C-B019-943E1ACF99D9}" srcOrd="6" destOrd="0" presId="urn:microsoft.com/office/officeart/2005/8/layout/hierarchy4"/>
    <dgm:cxn modelId="{1BCD9005-2312-7E48-BD0A-811DBBFD732B}" type="presParOf" srcId="{DFFE6EAF-A07F-2A4C-B019-943E1ACF99D9}" destId="{600EA311-4606-2C42-8DFE-363674B85ACE}" srcOrd="0" destOrd="0" presId="urn:microsoft.com/office/officeart/2005/8/layout/hierarchy4"/>
    <dgm:cxn modelId="{50416A13-398D-7745-A7B6-97325404EEA7}" type="presParOf" srcId="{DFFE6EAF-A07F-2A4C-B019-943E1ACF99D9}" destId="{2B018DBA-2479-704E-B87A-C4C0A6C5F34A}" srcOrd="1" destOrd="0" presId="urn:microsoft.com/office/officeart/2005/8/layout/hierarchy4"/>
    <dgm:cxn modelId="{0E2F0E79-B666-404E-8484-9950B8D33789}" type="presParOf" srcId="{15F06A39-A664-534E-893A-1A9D5AFD46D7}" destId="{6685BD3D-2902-0942-8909-37AB16BCBA68}" srcOrd="7" destOrd="0" presId="urn:microsoft.com/office/officeart/2005/8/layout/hierarchy4"/>
    <dgm:cxn modelId="{04A12113-A519-6C41-87CC-FCFEFA24F2F5}" type="presParOf" srcId="{15F06A39-A664-534E-893A-1A9D5AFD46D7}" destId="{35BA30AD-2D68-1C41-8BD2-B1906C6D1327}" srcOrd="8" destOrd="0" presId="urn:microsoft.com/office/officeart/2005/8/layout/hierarchy4"/>
    <dgm:cxn modelId="{0ABBC025-7DDA-F14A-9F7D-E55014991DDE}" type="presParOf" srcId="{35BA30AD-2D68-1C41-8BD2-B1906C6D1327}" destId="{C2A35A3E-7925-164E-86F8-B6278401751D}" srcOrd="0" destOrd="0" presId="urn:microsoft.com/office/officeart/2005/8/layout/hierarchy4"/>
    <dgm:cxn modelId="{ACF7B067-989C-F240-BB1E-2BC3649F7F91}" type="presParOf" srcId="{35BA30AD-2D68-1C41-8BD2-B1906C6D1327}" destId="{C3FCCE9E-965F-5B4F-9075-4CB267612274}" srcOrd="1" destOrd="0" presId="urn:microsoft.com/office/officeart/2005/8/layout/hierarchy4"/>
    <dgm:cxn modelId="{E3067D1F-A4BD-6E4E-AE52-E3500F3845BE}" type="presParOf" srcId="{15F06A39-A664-534E-893A-1A9D5AFD46D7}" destId="{5A767702-85EF-E247-B954-38DBA53C7D9D}" srcOrd="9" destOrd="0" presId="urn:microsoft.com/office/officeart/2005/8/layout/hierarchy4"/>
    <dgm:cxn modelId="{59815A33-6367-9242-9D75-22F52D71B73E}" type="presParOf" srcId="{15F06A39-A664-534E-893A-1A9D5AFD46D7}" destId="{FC5E6840-E3F3-1B43-9A18-899BD700A994}" srcOrd="10" destOrd="0" presId="urn:microsoft.com/office/officeart/2005/8/layout/hierarchy4"/>
    <dgm:cxn modelId="{32BC43BF-EBD4-FD4D-9EAB-298619491091}" type="presParOf" srcId="{FC5E6840-E3F3-1B43-9A18-899BD700A994}" destId="{93D50F8A-4E3A-7B44-BC9C-C04042267B66}" srcOrd="0" destOrd="0" presId="urn:microsoft.com/office/officeart/2005/8/layout/hierarchy4"/>
    <dgm:cxn modelId="{A30E36B2-6B59-6442-8748-4D9DCE7B792C}" type="presParOf" srcId="{FC5E6840-E3F3-1B43-9A18-899BD700A994}" destId="{6DE6CAF4-DD54-F240-A6EC-2450ADE62BB7}" srcOrd="1" destOrd="0" presId="urn:microsoft.com/office/officeart/2005/8/layout/hierarchy4"/>
    <dgm:cxn modelId="{1CA74D42-B5F7-1B48-8402-792EB67CFE14}" type="presParOf" srcId="{15F06A39-A664-534E-893A-1A9D5AFD46D7}" destId="{1595041A-0AFF-FA4D-BBCF-300490D4271A}" srcOrd="11" destOrd="0" presId="urn:microsoft.com/office/officeart/2005/8/layout/hierarchy4"/>
    <dgm:cxn modelId="{6C594271-2A24-BC4F-A451-3D19FD5DBD8B}" type="presParOf" srcId="{15F06A39-A664-534E-893A-1A9D5AFD46D7}" destId="{079DC9D6-9929-B146-8F13-6F9D87ABF4DB}" srcOrd="12" destOrd="0" presId="urn:microsoft.com/office/officeart/2005/8/layout/hierarchy4"/>
    <dgm:cxn modelId="{4BE4AB7C-AC8E-A540-9806-8CC01E6FFF14}" type="presParOf" srcId="{079DC9D6-9929-B146-8F13-6F9D87ABF4DB}" destId="{5D823AF6-ACF4-5F43-933B-FFC6A3221907}" srcOrd="0" destOrd="0" presId="urn:microsoft.com/office/officeart/2005/8/layout/hierarchy4"/>
    <dgm:cxn modelId="{F379FA8A-DA21-794C-9978-3ADB11D7F27C}" type="presParOf" srcId="{079DC9D6-9929-B146-8F13-6F9D87ABF4DB}" destId="{C463F99E-CAD6-3848-A7D1-899B68E47D79}" srcOrd="1" destOrd="0" presId="urn:microsoft.com/office/officeart/2005/8/layout/hierarchy4"/>
    <dgm:cxn modelId="{54E3A7C8-BAF0-8247-B331-EC3CC32659C7}" type="presParOf" srcId="{15F06A39-A664-534E-893A-1A9D5AFD46D7}" destId="{41CB809C-4B19-E34E-820D-92BA03616AE6}" srcOrd="13" destOrd="0" presId="urn:microsoft.com/office/officeart/2005/8/layout/hierarchy4"/>
    <dgm:cxn modelId="{C70BC46F-322A-6A48-A542-EC72488FA77C}" type="presParOf" srcId="{15F06A39-A664-534E-893A-1A9D5AFD46D7}" destId="{D1B4358F-3BC7-EE47-A139-6292AC0BB2B2}" srcOrd="14" destOrd="0" presId="urn:microsoft.com/office/officeart/2005/8/layout/hierarchy4"/>
    <dgm:cxn modelId="{633E08F6-46D4-1747-B667-A21EDE180085}" type="presParOf" srcId="{D1B4358F-3BC7-EE47-A139-6292AC0BB2B2}" destId="{1B200F03-66B5-BA43-99EB-1AF3DC764868}" srcOrd="0" destOrd="0" presId="urn:microsoft.com/office/officeart/2005/8/layout/hierarchy4"/>
    <dgm:cxn modelId="{E8503CE1-7A69-4447-982B-2E910A540DE5}" type="presParOf" srcId="{D1B4358F-3BC7-EE47-A139-6292AC0BB2B2}" destId="{598B69B6-BEC0-DD4C-A2E7-84DFE4265B47}" srcOrd="1" destOrd="0" presId="urn:microsoft.com/office/officeart/2005/8/layout/hierarchy4"/>
    <dgm:cxn modelId="{62CB6A78-A0E0-B941-800C-2AFBC6F8DBF0}" type="presParOf" srcId="{15F06A39-A664-534E-893A-1A9D5AFD46D7}" destId="{619F7C2E-4A49-9F40-85C6-37E9A6F4D588}" srcOrd="15" destOrd="0" presId="urn:microsoft.com/office/officeart/2005/8/layout/hierarchy4"/>
    <dgm:cxn modelId="{D54CB8FE-E72F-5446-9BDD-67E5104F31F2}" type="presParOf" srcId="{15F06A39-A664-534E-893A-1A9D5AFD46D7}" destId="{9721CF6C-5B94-3542-8F1E-4FE0F81885DA}" srcOrd="16" destOrd="0" presId="urn:microsoft.com/office/officeart/2005/8/layout/hierarchy4"/>
    <dgm:cxn modelId="{B53FA18D-1EC3-7D42-A678-B62CDCFCBD32}" type="presParOf" srcId="{9721CF6C-5B94-3542-8F1E-4FE0F81885DA}" destId="{B028627A-027F-8F4B-A545-E83C448926A8}" srcOrd="0" destOrd="0" presId="urn:microsoft.com/office/officeart/2005/8/layout/hierarchy4"/>
    <dgm:cxn modelId="{D486D7FA-7EAC-7540-88AB-3643C9146EB7}" type="presParOf" srcId="{9721CF6C-5B94-3542-8F1E-4FE0F81885DA}" destId="{06AF95B9-647B-A149-9E75-8B65FF62D123}" srcOrd="1" destOrd="0" presId="urn:microsoft.com/office/officeart/2005/8/layout/hierarchy4"/>
    <dgm:cxn modelId="{15F793F9-F027-9545-8E43-65F7EE602EC3}" type="presParOf" srcId="{15F06A39-A664-534E-893A-1A9D5AFD46D7}" destId="{1C7F4AFB-15FC-5E48-A96E-55D12D065908}" srcOrd="17" destOrd="0" presId="urn:microsoft.com/office/officeart/2005/8/layout/hierarchy4"/>
    <dgm:cxn modelId="{CE18F7F0-892B-D640-B387-F4E7D1C6F596}" type="presParOf" srcId="{15F06A39-A664-534E-893A-1A9D5AFD46D7}" destId="{F20DFE4B-3B6E-F849-99C1-5A30D65C0C4C}" srcOrd="18" destOrd="0" presId="urn:microsoft.com/office/officeart/2005/8/layout/hierarchy4"/>
    <dgm:cxn modelId="{8EF808CA-156C-7249-8D09-332C06B8BA19}" type="presParOf" srcId="{F20DFE4B-3B6E-F849-99C1-5A30D65C0C4C}" destId="{DE3333DC-E67C-824E-91BD-12D74B184A18}" srcOrd="0" destOrd="0" presId="urn:microsoft.com/office/officeart/2005/8/layout/hierarchy4"/>
    <dgm:cxn modelId="{685BD253-D2DB-594F-AD75-813948189873}" type="presParOf" srcId="{F20DFE4B-3B6E-F849-99C1-5A30D65C0C4C}" destId="{66C879FA-E8E8-B341-ACEB-C699CA2B318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6F2704-DAB7-EC4E-B459-52F52BDFF686}"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80B497B3-D52D-9C45-AA61-73DF1AE4F1A1}">
      <dgm:prSet phldrT="[Text]"/>
      <dgm:spPr>
        <a:solidFill>
          <a:schemeClr val="accent2">
            <a:lumMod val="40000"/>
            <a:lumOff val="60000"/>
          </a:schemeClr>
        </a:solidFill>
      </dgm:spPr>
      <dgm:t>
        <a:bodyPr/>
        <a:lstStyle/>
        <a:p>
          <a:r>
            <a:rPr lang="en-US" dirty="0">
              <a:solidFill>
                <a:schemeClr val="tx1"/>
              </a:solidFill>
            </a:rPr>
            <a:t>Manager</a:t>
          </a:r>
        </a:p>
      </dgm:t>
    </dgm:pt>
    <dgm:pt modelId="{F0EE1123-BB9A-DD4E-9472-5D7DEC64438C}" type="parTrans" cxnId="{5FE0EE4D-CB01-9944-8028-1FA924D059B3}">
      <dgm:prSet/>
      <dgm:spPr/>
      <dgm:t>
        <a:bodyPr/>
        <a:lstStyle/>
        <a:p>
          <a:endParaRPr lang="en-US"/>
        </a:p>
      </dgm:t>
    </dgm:pt>
    <dgm:pt modelId="{663DF35A-8A24-1F4A-9891-7CBE60B375E8}" type="sibTrans" cxnId="{5FE0EE4D-CB01-9944-8028-1FA924D059B3}">
      <dgm:prSet/>
      <dgm:spPr/>
      <dgm:t>
        <a:bodyPr/>
        <a:lstStyle/>
        <a:p>
          <a:endParaRPr lang="en-US"/>
        </a:p>
      </dgm:t>
    </dgm:pt>
    <dgm:pt modelId="{6DE48ED2-7391-5C44-B323-1B33915ECC01}">
      <dgm:prSet phldrT="[Text]"/>
      <dgm:spPr>
        <a:solidFill>
          <a:schemeClr val="accent1">
            <a:lumMod val="40000"/>
            <a:lumOff val="60000"/>
          </a:schemeClr>
        </a:solidFill>
      </dgm:spPr>
      <dgm:t>
        <a:bodyPr/>
        <a:lstStyle/>
        <a:p>
          <a:r>
            <a:rPr lang="en-US" dirty="0">
              <a:solidFill>
                <a:schemeClr val="tx1"/>
              </a:solidFill>
            </a:rPr>
            <a:t>Trevor Gordon</a:t>
          </a:r>
        </a:p>
        <a:p>
          <a:r>
            <a:rPr lang="en-US" dirty="0">
              <a:solidFill>
                <a:schemeClr val="tx1"/>
              </a:solidFill>
            </a:rPr>
            <a:t>Sponsored Programs Officer</a:t>
          </a:r>
        </a:p>
      </dgm:t>
    </dgm:pt>
    <dgm:pt modelId="{24BE4C2F-B983-E042-A32A-9909C99183BA}" type="parTrans" cxnId="{1DCD5F32-A236-E94C-B059-905C67216B6C}">
      <dgm:prSet/>
      <dgm:spPr/>
      <dgm:t>
        <a:bodyPr/>
        <a:lstStyle/>
        <a:p>
          <a:endParaRPr lang="en-US"/>
        </a:p>
      </dgm:t>
    </dgm:pt>
    <dgm:pt modelId="{47793063-BD00-D642-9764-45AB3798871E}" type="sibTrans" cxnId="{1DCD5F32-A236-E94C-B059-905C67216B6C}">
      <dgm:prSet/>
      <dgm:spPr/>
      <dgm:t>
        <a:bodyPr/>
        <a:lstStyle/>
        <a:p>
          <a:endParaRPr lang="en-US"/>
        </a:p>
      </dgm:t>
    </dgm:pt>
    <dgm:pt modelId="{4545F13E-1AD0-2E45-A14C-E4372D4BF587}">
      <dgm:prSet phldrT="[Text]"/>
      <dgm:spPr/>
      <dgm:t>
        <a:bodyPr/>
        <a:lstStyle/>
        <a:p>
          <a:r>
            <a:rPr lang="en-US" dirty="0"/>
            <a:t>Timothy Tripp</a:t>
          </a:r>
        </a:p>
        <a:p>
          <a:r>
            <a:rPr lang="en-US" dirty="0"/>
            <a:t>Sponsored Programs Officer</a:t>
          </a:r>
        </a:p>
      </dgm:t>
    </dgm:pt>
    <dgm:pt modelId="{9EFA5699-678B-1845-AFEA-0C05ED6AFEA3}" type="parTrans" cxnId="{69B01D31-935E-814E-9CEC-7B416DF348E3}">
      <dgm:prSet/>
      <dgm:spPr/>
      <dgm:t>
        <a:bodyPr/>
        <a:lstStyle/>
        <a:p>
          <a:endParaRPr lang="en-US"/>
        </a:p>
      </dgm:t>
    </dgm:pt>
    <dgm:pt modelId="{45CB24A7-8311-A44A-B05E-E8391ABF997A}" type="sibTrans" cxnId="{69B01D31-935E-814E-9CEC-7B416DF348E3}">
      <dgm:prSet/>
      <dgm:spPr/>
      <dgm:t>
        <a:bodyPr/>
        <a:lstStyle/>
        <a:p>
          <a:endParaRPr lang="en-US"/>
        </a:p>
      </dgm:t>
    </dgm:pt>
    <dgm:pt modelId="{C2B08723-3755-594C-AA11-92FA39DA4090}">
      <dgm:prSet phldrT="[Text]"/>
      <dgm:spPr>
        <a:solidFill>
          <a:schemeClr val="accent1">
            <a:lumMod val="20000"/>
            <a:lumOff val="80000"/>
          </a:schemeClr>
        </a:solidFill>
      </dgm:spPr>
      <dgm:t>
        <a:bodyPr/>
        <a:lstStyle/>
        <a:p>
          <a:r>
            <a:rPr lang="en-US" dirty="0">
              <a:solidFill>
                <a:schemeClr val="tx1"/>
              </a:solidFill>
            </a:rPr>
            <a:t>Tara Merrill</a:t>
          </a:r>
        </a:p>
        <a:p>
          <a:r>
            <a:rPr lang="en-US" dirty="0">
              <a:solidFill>
                <a:schemeClr val="tx1"/>
              </a:solidFill>
            </a:rPr>
            <a:t>Sponsored Programs Officer</a:t>
          </a:r>
        </a:p>
      </dgm:t>
    </dgm:pt>
    <dgm:pt modelId="{FE919AD9-473D-294F-A114-D5EC8B0310C5}" type="parTrans" cxnId="{143D3584-AD33-C345-A955-C31665C10ACC}">
      <dgm:prSet/>
      <dgm:spPr/>
      <dgm:t>
        <a:bodyPr/>
        <a:lstStyle/>
        <a:p>
          <a:endParaRPr lang="en-US"/>
        </a:p>
      </dgm:t>
    </dgm:pt>
    <dgm:pt modelId="{F9F9C636-9549-3B40-856B-2D056207EF8A}" type="sibTrans" cxnId="{143D3584-AD33-C345-A955-C31665C10ACC}">
      <dgm:prSet/>
      <dgm:spPr/>
      <dgm:t>
        <a:bodyPr/>
        <a:lstStyle/>
        <a:p>
          <a:endParaRPr lang="en-US"/>
        </a:p>
      </dgm:t>
    </dgm:pt>
    <dgm:pt modelId="{BFA5ED54-4A5F-6F48-AD6D-7A3F2631A30D}">
      <dgm:prSet phldrT="[Text]"/>
      <dgm:spPr>
        <a:solidFill>
          <a:schemeClr val="accent1">
            <a:lumMod val="40000"/>
            <a:lumOff val="60000"/>
          </a:schemeClr>
        </a:solidFill>
      </dgm:spPr>
      <dgm:t>
        <a:bodyPr/>
        <a:lstStyle/>
        <a:p>
          <a:r>
            <a:rPr lang="en-US" dirty="0">
              <a:solidFill>
                <a:schemeClr val="tx1"/>
              </a:solidFill>
            </a:rPr>
            <a:t>Mike Rasmussen</a:t>
          </a:r>
        </a:p>
        <a:p>
          <a:r>
            <a:rPr lang="en-US" dirty="0">
              <a:solidFill>
                <a:schemeClr val="tx1"/>
              </a:solidFill>
            </a:rPr>
            <a:t>Sponsored Programs Officer</a:t>
          </a:r>
        </a:p>
      </dgm:t>
    </dgm:pt>
    <dgm:pt modelId="{B09AA784-725F-C645-B3EC-935B29048CD8}" type="parTrans" cxnId="{4AFA4F22-8D67-E341-B66C-92CD281BCEE1}">
      <dgm:prSet/>
      <dgm:spPr/>
      <dgm:t>
        <a:bodyPr/>
        <a:lstStyle/>
        <a:p>
          <a:endParaRPr lang="en-US"/>
        </a:p>
      </dgm:t>
    </dgm:pt>
    <dgm:pt modelId="{A771C032-4353-A94A-A0A3-C477E5184A2B}" type="sibTrans" cxnId="{4AFA4F22-8D67-E341-B66C-92CD281BCEE1}">
      <dgm:prSet/>
      <dgm:spPr/>
      <dgm:t>
        <a:bodyPr/>
        <a:lstStyle/>
        <a:p>
          <a:endParaRPr lang="en-US"/>
        </a:p>
      </dgm:t>
    </dgm:pt>
    <dgm:pt modelId="{D3D0B948-CD93-8B42-B101-E08E7BCBD46F}">
      <dgm:prSet phldrT="[Text]"/>
      <dgm:spPr/>
      <dgm:t>
        <a:bodyPr/>
        <a:lstStyle/>
        <a:p>
          <a:r>
            <a:rPr lang="en-US" dirty="0"/>
            <a:t>Julian Tippets</a:t>
          </a:r>
        </a:p>
        <a:p>
          <a:r>
            <a:rPr lang="en-US" dirty="0"/>
            <a:t>Sponsored Programs Officer </a:t>
          </a:r>
        </a:p>
      </dgm:t>
    </dgm:pt>
    <dgm:pt modelId="{D0E347DC-27FC-E54C-B3DD-99D1B42F97AE}" type="parTrans" cxnId="{0189BD58-C9FF-C14F-BCA8-1EB6A82BAEB6}">
      <dgm:prSet/>
      <dgm:spPr/>
      <dgm:t>
        <a:bodyPr/>
        <a:lstStyle/>
        <a:p>
          <a:endParaRPr lang="en-US"/>
        </a:p>
      </dgm:t>
    </dgm:pt>
    <dgm:pt modelId="{1D65C6BD-3987-4A44-8F0E-F31C10E52176}" type="sibTrans" cxnId="{0189BD58-C9FF-C14F-BCA8-1EB6A82BAEB6}">
      <dgm:prSet/>
      <dgm:spPr/>
      <dgm:t>
        <a:bodyPr/>
        <a:lstStyle/>
        <a:p>
          <a:endParaRPr lang="en-US"/>
        </a:p>
      </dgm:t>
    </dgm:pt>
    <dgm:pt modelId="{A5D30E7A-11FF-A94B-9957-9F8E4B2B23A1}">
      <dgm:prSet phldrT="[Text]"/>
      <dgm:spPr/>
      <dgm:t>
        <a:bodyPr/>
        <a:lstStyle/>
        <a:p>
          <a:r>
            <a:rPr lang="en-US" dirty="0"/>
            <a:t>Eric Lazenby </a:t>
          </a:r>
        </a:p>
        <a:p>
          <a:r>
            <a:rPr lang="en-US" dirty="0"/>
            <a:t>Sponsored Programs Officer</a:t>
          </a:r>
        </a:p>
      </dgm:t>
    </dgm:pt>
    <dgm:pt modelId="{C4590029-1DC9-AF41-8AC8-02D08C992BF7}" type="parTrans" cxnId="{D028F604-32D5-584E-9F28-0EBF1838595B}">
      <dgm:prSet/>
      <dgm:spPr/>
      <dgm:t>
        <a:bodyPr/>
        <a:lstStyle/>
        <a:p>
          <a:endParaRPr lang="en-US"/>
        </a:p>
      </dgm:t>
    </dgm:pt>
    <dgm:pt modelId="{5B361BFC-A6C0-2840-8D45-CEE2B548B1F5}" type="sibTrans" cxnId="{D028F604-32D5-584E-9F28-0EBF1838595B}">
      <dgm:prSet/>
      <dgm:spPr/>
      <dgm:t>
        <a:bodyPr/>
        <a:lstStyle/>
        <a:p>
          <a:endParaRPr lang="en-US"/>
        </a:p>
      </dgm:t>
    </dgm:pt>
    <dgm:pt modelId="{715055E3-5B9A-FE41-9FD0-0E14D958EC65}">
      <dgm:prSet phldrT="[Text]"/>
      <dgm:spPr>
        <a:solidFill>
          <a:schemeClr val="accent1">
            <a:lumMod val="20000"/>
            <a:lumOff val="80000"/>
          </a:schemeClr>
        </a:solidFill>
        <a:ln>
          <a:noFill/>
        </a:ln>
      </dgm:spPr>
      <dgm:t>
        <a:bodyPr/>
        <a:lstStyle/>
        <a:p>
          <a:r>
            <a:rPr lang="en-US" dirty="0">
              <a:solidFill>
                <a:schemeClr val="tx1"/>
              </a:solidFill>
            </a:rPr>
            <a:t>Elisabeth Zuniga</a:t>
          </a:r>
        </a:p>
        <a:p>
          <a:r>
            <a:rPr lang="en-US" dirty="0">
              <a:solidFill>
                <a:schemeClr val="tx1"/>
              </a:solidFill>
            </a:rPr>
            <a:t>Sponsored Programs Officer</a:t>
          </a:r>
        </a:p>
      </dgm:t>
    </dgm:pt>
    <dgm:pt modelId="{90E77106-3DD7-854F-8D8D-E917767D8E3E}" type="parTrans" cxnId="{5ED11FA1-7F15-EC43-BA89-FEE7CE8606CC}">
      <dgm:prSet/>
      <dgm:spPr/>
      <dgm:t>
        <a:bodyPr/>
        <a:lstStyle/>
        <a:p>
          <a:endParaRPr lang="en-US"/>
        </a:p>
      </dgm:t>
    </dgm:pt>
    <dgm:pt modelId="{D1FE488A-4682-FA44-87B8-3EB4564E6A29}" type="sibTrans" cxnId="{5ED11FA1-7F15-EC43-BA89-FEE7CE8606CC}">
      <dgm:prSet/>
      <dgm:spPr/>
      <dgm:t>
        <a:bodyPr/>
        <a:lstStyle/>
        <a:p>
          <a:endParaRPr lang="en-US"/>
        </a:p>
      </dgm:t>
    </dgm:pt>
    <dgm:pt modelId="{32A1433F-5D70-1F4B-AE37-B9FE718CD611}">
      <dgm:prSet phldrT="[Text]"/>
      <dgm:spPr>
        <a:solidFill>
          <a:schemeClr val="accent2">
            <a:lumMod val="40000"/>
            <a:lumOff val="60000"/>
          </a:schemeClr>
        </a:solidFill>
      </dgm:spPr>
      <dgm:t>
        <a:bodyPr/>
        <a:lstStyle/>
        <a:p>
          <a:r>
            <a:rPr lang="en-US" dirty="0">
              <a:solidFill>
                <a:schemeClr val="tx1"/>
              </a:solidFill>
            </a:rPr>
            <a:t>Open</a:t>
          </a:r>
        </a:p>
      </dgm:t>
    </dgm:pt>
    <dgm:pt modelId="{EBF055C3-8F61-DE48-AFED-26ECFF90CC7C}" type="parTrans" cxnId="{949F1FA8-71DE-A74B-BDEB-E73BCC8CC0F2}">
      <dgm:prSet/>
      <dgm:spPr/>
      <dgm:t>
        <a:bodyPr/>
        <a:lstStyle/>
        <a:p>
          <a:endParaRPr lang="en-US"/>
        </a:p>
      </dgm:t>
    </dgm:pt>
    <dgm:pt modelId="{67A018C3-DC7C-2048-8EE5-EBFC653D1A30}" type="sibTrans" cxnId="{949F1FA8-71DE-A74B-BDEB-E73BCC8CC0F2}">
      <dgm:prSet/>
      <dgm:spPr/>
      <dgm:t>
        <a:bodyPr/>
        <a:lstStyle/>
        <a:p>
          <a:endParaRPr lang="en-US"/>
        </a:p>
      </dgm:t>
    </dgm:pt>
    <dgm:pt modelId="{0450E91A-38EB-6941-8177-B274CD7CBF5C}">
      <dgm:prSet phldrT="[Text]"/>
      <dgm:spPr>
        <a:solidFill>
          <a:schemeClr val="accent1">
            <a:lumMod val="75000"/>
          </a:schemeClr>
        </a:solidFill>
      </dgm:spPr>
      <dgm:t>
        <a:bodyPr/>
        <a:lstStyle/>
        <a:p>
          <a:r>
            <a:rPr lang="en-US" dirty="0"/>
            <a:t>Jon Cantu</a:t>
          </a:r>
        </a:p>
        <a:p>
          <a:r>
            <a:rPr lang="en-US" dirty="0"/>
            <a:t>Sponsored Programs Officer (CDAs)</a:t>
          </a:r>
        </a:p>
      </dgm:t>
    </dgm:pt>
    <dgm:pt modelId="{84597FB3-0E5B-BA4F-82E1-3564746BE504}" type="parTrans" cxnId="{9C7C5B84-5FFA-6D41-B1EB-B75BF271CBC9}">
      <dgm:prSet/>
      <dgm:spPr/>
      <dgm:t>
        <a:bodyPr/>
        <a:lstStyle/>
        <a:p>
          <a:endParaRPr lang="en-US"/>
        </a:p>
      </dgm:t>
    </dgm:pt>
    <dgm:pt modelId="{A8F29E0E-FE86-624B-87ED-08821B69C4A0}" type="sibTrans" cxnId="{9C7C5B84-5FFA-6D41-B1EB-B75BF271CBC9}">
      <dgm:prSet/>
      <dgm:spPr/>
      <dgm:t>
        <a:bodyPr/>
        <a:lstStyle/>
        <a:p>
          <a:endParaRPr lang="en-US"/>
        </a:p>
      </dgm:t>
    </dgm:pt>
    <dgm:pt modelId="{F4856C4E-48B2-1048-A904-DCBCCF028E98}">
      <dgm:prSet phldrT="[Text]"/>
      <dgm:spPr>
        <a:solidFill>
          <a:schemeClr val="accent1">
            <a:lumMod val="20000"/>
            <a:lumOff val="80000"/>
          </a:schemeClr>
        </a:solidFill>
        <a:ln>
          <a:noFill/>
        </a:ln>
      </dgm:spPr>
      <dgm:t>
        <a:bodyPr/>
        <a:lstStyle/>
        <a:p>
          <a:r>
            <a:rPr lang="en-US" dirty="0">
              <a:solidFill>
                <a:schemeClr val="tx1"/>
              </a:solidFill>
            </a:rPr>
            <a:t>James </a:t>
          </a:r>
          <a:r>
            <a:rPr lang="en-US" dirty="0" err="1">
              <a:solidFill>
                <a:schemeClr val="tx1"/>
              </a:solidFill>
            </a:rPr>
            <a:t>Borshell</a:t>
          </a:r>
          <a:r>
            <a:rPr lang="en-US" dirty="0">
              <a:solidFill>
                <a:schemeClr val="tx1"/>
              </a:solidFill>
            </a:rPr>
            <a:t> </a:t>
          </a:r>
        </a:p>
        <a:p>
          <a:r>
            <a:rPr lang="en-US" dirty="0">
              <a:solidFill>
                <a:schemeClr val="tx1"/>
              </a:solidFill>
            </a:rPr>
            <a:t>Sponsored Programs Officer</a:t>
          </a:r>
        </a:p>
      </dgm:t>
    </dgm:pt>
    <dgm:pt modelId="{63DB7727-3AF2-D944-A80A-73ED85B7E7AA}" type="parTrans" cxnId="{F28071CB-2087-2E41-B609-EF89D8DCFF29}">
      <dgm:prSet/>
      <dgm:spPr/>
      <dgm:t>
        <a:bodyPr/>
        <a:lstStyle/>
        <a:p>
          <a:endParaRPr lang="en-US"/>
        </a:p>
      </dgm:t>
    </dgm:pt>
    <dgm:pt modelId="{CF80FC5C-19EF-0B49-9D44-9CEE1C54DE36}" type="sibTrans" cxnId="{F28071CB-2087-2E41-B609-EF89D8DCFF29}">
      <dgm:prSet/>
      <dgm:spPr/>
      <dgm:t>
        <a:bodyPr/>
        <a:lstStyle/>
        <a:p>
          <a:endParaRPr lang="en-US"/>
        </a:p>
      </dgm:t>
    </dgm:pt>
    <dgm:pt modelId="{316F30B7-E7A7-6B4D-935C-9C39F40AF03B}" type="pres">
      <dgm:prSet presAssocID="{DD6F2704-DAB7-EC4E-B459-52F52BDFF686}" presName="Name0" presStyleCnt="0">
        <dgm:presLayoutVars>
          <dgm:chPref val="1"/>
          <dgm:dir/>
          <dgm:animOne val="branch"/>
          <dgm:animLvl val="lvl"/>
          <dgm:resizeHandles/>
        </dgm:presLayoutVars>
      </dgm:prSet>
      <dgm:spPr/>
    </dgm:pt>
    <dgm:pt modelId="{CDF22C4F-87C5-1843-A460-60A828EA1975}" type="pres">
      <dgm:prSet presAssocID="{80B497B3-D52D-9C45-AA61-73DF1AE4F1A1}" presName="vertOne" presStyleCnt="0"/>
      <dgm:spPr/>
    </dgm:pt>
    <dgm:pt modelId="{12339890-11E3-5C49-9451-C1CB621F6FCF}" type="pres">
      <dgm:prSet presAssocID="{80B497B3-D52D-9C45-AA61-73DF1AE4F1A1}" presName="txOne" presStyleLbl="node0" presStyleIdx="0" presStyleCnt="1" custScaleY="10492" custLinFactNeighborX="0" custLinFactNeighborY="86814">
        <dgm:presLayoutVars>
          <dgm:chPref val="3"/>
        </dgm:presLayoutVars>
      </dgm:prSet>
      <dgm:spPr/>
    </dgm:pt>
    <dgm:pt modelId="{269760F3-A8CB-1A4C-9F8B-2CFDB4E7728F}" type="pres">
      <dgm:prSet presAssocID="{80B497B3-D52D-9C45-AA61-73DF1AE4F1A1}" presName="parTransOne" presStyleCnt="0"/>
      <dgm:spPr/>
    </dgm:pt>
    <dgm:pt modelId="{15F06A39-A664-534E-893A-1A9D5AFD46D7}" type="pres">
      <dgm:prSet presAssocID="{80B497B3-D52D-9C45-AA61-73DF1AE4F1A1}" presName="horzOne" presStyleCnt="0"/>
      <dgm:spPr/>
    </dgm:pt>
    <dgm:pt modelId="{EB180EC9-6151-1543-93CD-2BEBF46D1F1C}" type="pres">
      <dgm:prSet presAssocID="{6DE48ED2-7391-5C44-B323-1B33915ECC01}" presName="vertTwo" presStyleCnt="0"/>
      <dgm:spPr/>
    </dgm:pt>
    <dgm:pt modelId="{C9E2B4D2-E4C4-8647-BE6E-57EFDB339FEE}" type="pres">
      <dgm:prSet presAssocID="{6DE48ED2-7391-5C44-B323-1B33915ECC01}" presName="txTwo" presStyleLbl="node2" presStyleIdx="0" presStyleCnt="10">
        <dgm:presLayoutVars>
          <dgm:chPref val="3"/>
        </dgm:presLayoutVars>
      </dgm:prSet>
      <dgm:spPr/>
    </dgm:pt>
    <dgm:pt modelId="{139436AE-1CB9-0C40-863D-5F988DE24C39}" type="pres">
      <dgm:prSet presAssocID="{6DE48ED2-7391-5C44-B323-1B33915ECC01}" presName="horzTwo" presStyleCnt="0"/>
      <dgm:spPr/>
    </dgm:pt>
    <dgm:pt modelId="{FD3CEB63-169F-364C-9720-43445851770D}" type="pres">
      <dgm:prSet presAssocID="{47793063-BD00-D642-9764-45AB3798871E}" presName="sibSpaceTwo" presStyleCnt="0"/>
      <dgm:spPr/>
    </dgm:pt>
    <dgm:pt modelId="{14C80C93-1F68-D341-890B-FF25C61FEBDA}" type="pres">
      <dgm:prSet presAssocID="{BFA5ED54-4A5F-6F48-AD6D-7A3F2631A30D}" presName="vertTwo" presStyleCnt="0"/>
      <dgm:spPr/>
    </dgm:pt>
    <dgm:pt modelId="{594500B8-5524-ED45-87E3-869D5D5A3D0B}" type="pres">
      <dgm:prSet presAssocID="{BFA5ED54-4A5F-6F48-AD6D-7A3F2631A30D}" presName="txTwo" presStyleLbl="node2" presStyleIdx="1" presStyleCnt="10">
        <dgm:presLayoutVars>
          <dgm:chPref val="3"/>
        </dgm:presLayoutVars>
      </dgm:prSet>
      <dgm:spPr/>
    </dgm:pt>
    <dgm:pt modelId="{B0F71C0F-8D09-A24D-8734-44306C4E8AD8}" type="pres">
      <dgm:prSet presAssocID="{BFA5ED54-4A5F-6F48-AD6D-7A3F2631A30D}" presName="horzTwo" presStyleCnt="0"/>
      <dgm:spPr/>
    </dgm:pt>
    <dgm:pt modelId="{0BA9EF55-CB13-CD42-8DF4-C5B099DAE246}" type="pres">
      <dgm:prSet presAssocID="{A771C032-4353-A94A-A0A3-C477E5184A2B}" presName="sibSpaceTwo" presStyleCnt="0"/>
      <dgm:spPr/>
    </dgm:pt>
    <dgm:pt modelId="{FAD6A869-C762-D844-8D4B-4B7F7CBB8634}" type="pres">
      <dgm:prSet presAssocID="{4545F13E-1AD0-2E45-A14C-E4372D4BF587}" presName="vertTwo" presStyleCnt="0"/>
      <dgm:spPr/>
    </dgm:pt>
    <dgm:pt modelId="{77691114-4283-5444-B432-7706011FD91D}" type="pres">
      <dgm:prSet presAssocID="{4545F13E-1AD0-2E45-A14C-E4372D4BF587}" presName="txTwo" presStyleLbl="node2" presStyleIdx="2" presStyleCnt="10">
        <dgm:presLayoutVars>
          <dgm:chPref val="3"/>
        </dgm:presLayoutVars>
      </dgm:prSet>
      <dgm:spPr/>
    </dgm:pt>
    <dgm:pt modelId="{F2493A3B-1E1E-3B46-89DB-CB3DFF18DD12}" type="pres">
      <dgm:prSet presAssocID="{4545F13E-1AD0-2E45-A14C-E4372D4BF587}" presName="horzTwo" presStyleCnt="0"/>
      <dgm:spPr/>
    </dgm:pt>
    <dgm:pt modelId="{25E51D4E-267D-6E41-B862-10E429A6C462}" type="pres">
      <dgm:prSet presAssocID="{45CB24A7-8311-A44A-B05E-E8391ABF997A}" presName="sibSpaceTwo" presStyleCnt="0"/>
      <dgm:spPr/>
    </dgm:pt>
    <dgm:pt modelId="{DFFE6EAF-A07F-2A4C-B019-943E1ACF99D9}" type="pres">
      <dgm:prSet presAssocID="{D3D0B948-CD93-8B42-B101-E08E7BCBD46F}" presName="vertTwo" presStyleCnt="0"/>
      <dgm:spPr/>
    </dgm:pt>
    <dgm:pt modelId="{600EA311-4606-2C42-8DFE-363674B85ACE}" type="pres">
      <dgm:prSet presAssocID="{D3D0B948-CD93-8B42-B101-E08E7BCBD46F}" presName="txTwo" presStyleLbl="node2" presStyleIdx="3" presStyleCnt="10">
        <dgm:presLayoutVars>
          <dgm:chPref val="3"/>
        </dgm:presLayoutVars>
      </dgm:prSet>
      <dgm:spPr/>
    </dgm:pt>
    <dgm:pt modelId="{2B018DBA-2479-704E-B87A-C4C0A6C5F34A}" type="pres">
      <dgm:prSet presAssocID="{D3D0B948-CD93-8B42-B101-E08E7BCBD46F}" presName="horzTwo" presStyleCnt="0"/>
      <dgm:spPr/>
    </dgm:pt>
    <dgm:pt modelId="{6685BD3D-2902-0942-8909-37AB16BCBA68}" type="pres">
      <dgm:prSet presAssocID="{1D65C6BD-3987-4A44-8F0E-F31C10E52176}" presName="sibSpaceTwo" presStyleCnt="0"/>
      <dgm:spPr/>
    </dgm:pt>
    <dgm:pt modelId="{35BA30AD-2D68-1C41-8BD2-B1906C6D1327}" type="pres">
      <dgm:prSet presAssocID="{A5D30E7A-11FF-A94B-9957-9F8E4B2B23A1}" presName="vertTwo" presStyleCnt="0"/>
      <dgm:spPr/>
    </dgm:pt>
    <dgm:pt modelId="{C2A35A3E-7925-164E-86F8-B6278401751D}" type="pres">
      <dgm:prSet presAssocID="{A5D30E7A-11FF-A94B-9957-9F8E4B2B23A1}" presName="txTwo" presStyleLbl="node2" presStyleIdx="4" presStyleCnt="10">
        <dgm:presLayoutVars>
          <dgm:chPref val="3"/>
        </dgm:presLayoutVars>
      </dgm:prSet>
      <dgm:spPr/>
    </dgm:pt>
    <dgm:pt modelId="{C3FCCE9E-965F-5B4F-9075-4CB267612274}" type="pres">
      <dgm:prSet presAssocID="{A5D30E7A-11FF-A94B-9957-9F8E4B2B23A1}" presName="horzTwo" presStyleCnt="0"/>
      <dgm:spPr/>
    </dgm:pt>
    <dgm:pt modelId="{5A767702-85EF-E247-B954-38DBA53C7D9D}" type="pres">
      <dgm:prSet presAssocID="{5B361BFC-A6C0-2840-8D45-CEE2B548B1F5}" presName="sibSpaceTwo" presStyleCnt="0"/>
      <dgm:spPr/>
    </dgm:pt>
    <dgm:pt modelId="{FC5E6840-E3F3-1B43-9A18-899BD700A994}" type="pres">
      <dgm:prSet presAssocID="{C2B08723-3755-594C-AA11-92FA39DA4090}" presName="vertTwo" presStyleCnt="0"/>
      <dgm:spPr/>
    </dgm:pt>
    <dgm:pt modelId="{93D50F8A-4E3A-7B44-BC9C-C04042267B66}" type="pres">
      <dgm:prSet presAssocID="{C2B08723-3755-594C-AA11-92FA39DA4090}" presName="txTwo" presStyleLbl="node2" presStyleIdx="5" presStyleCnt="10">
        <dgm:presLayoutVars>
          <dgm:chPref val="3"/>
        </dgm:presLayoutVars>
      </dgm:prSet>
      <dgm:spPr/>
    </dgm:pt>
    <dgm:pt modelId="{6DE6CAF4-DD54-F240-A6EC-2450ADE62BB7}" type="pres">
      <dgm:prSet presAssocID="{C2B08723-3755-594C-AA11-92FA39DA4090}" presName="horzTwo" presStyleCnt="0"/>
      <dgm:spPr/>
    </dgm:pt>
    <dgm:pt modelId="{1595041A-0AFF-FA4D-BBCF-300490D4271A}" type="pres">
      <dgm:prSet presAssocID="{F9F9C636-9549-3B40-856B-2D056207EF8A}" presName="sibSpaceTwo" presStyleCnt="0"/>
      <dgm:spPr/>
    </dgm:pt>
    <dgm:pt modelId="{079DC9D6-9929-B146-8F13-6F9D87ABF4DB}" type="pres">
      <dgm:prSet presAssocID="{715055E3-5B9A-FE41-9FD0-0E14D958EC65}" presName="vertTwo" presStyleCnt="0"/>
      <dgm:spPr/>
    </dgm:pt>
    <dgm:pt modelId="{5D823AF6-ACF4-5F43-933B-FFC6A3221907}" type="pres">
      <dgm:prSet presAssocID="{715055E3-5B9A-FE41-9FD0-0E14D958EC65}" presName="txTwo" presStyleLbl="node2" presStyleIdx="6" presStyleCnt="10">
        <dgm:presLayoutVars>
          <dgm:chPref val="3"/>
        </dgm:presLayoutVars>
      </dgm:prSet>
      <dgm:spPr/>
    </dgm:pt>
    <dgm:pt modelId="{C463F99E-CAD6-3848-A7D1-899B68E47D79}" type="pres">
      <dgm:prSet presAssocID="{715055E3-5B9A-FE41-9FD0-0E14D958EC65}" presName="horzTwo" presStyleCnt="0"/>
      <dgm:spPr/>
    </dgm:pt>
    <dgm:pt modelId="{41CB809C-4B19-E34E-820D-92BA03616AE6}" type="pres">
      <dgm:prSet presAssocID="{D1FE488A-4682-FA44-87B8-3EB4564E6A29}" presName="sibSpaceTwo" presStyleCnt="0"/>
      <dgm:spPr/>
    </dgm:pt>
    <dgm:pt modelId="{D1B4358F-3BC7-EE47-A139-6292AC0BB2B2}" type="pres">
      <dgm:prSet presAssocID="{F4856C4E-48B2-1048-A904-DCBCCF028E98}" presName="vertTwo" presStyleCnt="0"/>
      <dgm:spPr/>
    </dgm:pt>
    <dgm:pt modelId="{1B200F03-66B5-BA43-99EB-1AF3DC764868}" type="pres">
      <dgm:prSet presAssocID="{F4856C4E-48B2-1048-A904-DCBCCF028E98}" presName="txTwo" presStyleLbl="node2" presStyleIdx="7" presStyleCnt="10">
        <dgm:presLayoutVars>
          <dgm:chPref val="3"/>
        </dgm:presLayoutVars>
      </dgm:prSet>
      <dgm:spPr/>
    </dgm:pt>
    <dgm:pt modelId="{598B69B6-BEC0-DD4C-A2E7-84DFE4265B47}" type="pres">
      <dgm:prSet presAssocID="{F4856C4E-48B2-1048-A904-DCBCCF028E98}" presName="horzTwo" presStyleCnt="0"/>
      <dgm:spPr/>
    </dgm:pt>
    <dgm:pt modelId="{619F7C2E-4A49-9F40-85C6-37E9A6F4D588}" type="pres">
      <dgm:prSet presAssocID="{CF80FC5C-19EF-0B49-9D44-9CEE1C54DE36}" presName="sibSpaceTwo" presStyleCnt="0"/>
      <dgm:spPr/>
    </dgm:pt>
    <dgm:pt modelId="{9721CF6C-5B94-3542-8F1E-4FE0F81885DA}" type="pres">
      <dgm:prSet presAssocID="{0450E91A-38EB-6941-8177-B274CD7CBF5C}" presName="vertTwo" presStyleCnt="0"/>
      <dgm:spPr/>
    </dgm:pt>
    <dgm:pt modelId="{B028627A-027F-8F4B-A545-E83C448926A8}" type="pres">
      <dgm:prSet presAssocID="{0450E91A-38EB-6941-8177-B274CD7CBF5C}" presName="txTwo" presStyleLbl="node2" presStyleIdx="8" presStyleCnt="10">
        <dgm:presLayoutVars>
          <dgm:chPref val="3"/>
        </dgm:presLayoutVars>
      </dgm:prSet>
      <dgm:spPr/>
    </dgm:pt>
    <dgm:pt modelId="{06AF95B9-647B-A149-9E75-8B65FF62D123}" type="pres">
      <dgm:prSet presAssocID="{0450E91A-38EB-6941-8177-B274CD7CBF5C}" presName="horzTwo" presStyleCnt="0"/>
      <dgm:spPr/>
    </dgm:pt>
    <dgm:pt modelId="{1C7F4AFB-15FC-5E48-A96E-55D12D065908}" type="pres">
      <dgm:prSet presAssocID="{A8F29E0E-FE86-624B-87ED-08821B69C4A0}" presName="sibSpaceTwo" presStyleCnt="0"/>
      <dgm:spPr/>
    </dgm:pt>
    <dgm:pt modelId="{F20DFE4B-3B6E-F849-99C1-5A30D65C0C4C}" type="pres">
      <dgm:prSet presAssocID="{32A1433F-5D70-1F4B-AE37-B9FE718CD611}" presName="vertTwo" presStyleCnt="0"/>
      <dgm:spPr/>
    </dgm:pt>
    <dgm:pt modelId="{DE3333DC-E67C-824E-91BD-12D74B184A18}" type="pres">
      <dgm:prSet presAssocID="{32A1433F-5D70-1F4B-AE37-B9FE718CD611}" presName="txTwo" presStyleLbl="node2" presStyleIdx="9" presStyleCnt="10">
        <dgm:presLayoutVars>
          <dgm:chPref val="3"/>
        </dgm:presLayoutVars>
      </dgm:prSet>
      <dgm:spPr/>
    </dgm:pt>
    <dgm:pt modelId="{66C879FA-E8E8-B341-ACEB-C699CA2B318D}" type="pres">
      <dgm:prSet presAssocID="{32A1433F-5D70-1F4B-AE37-B9FE718CD611}" presName="horzTwo" presStyleCnt="0"/>
      <dgm:spPr/>
    </dgm:pt>
  </dgm:ptLst>
  <dgm:cxnLst>
    <dgm:cxn modelId="{D028F604-32D5-584E-9F28-0EBF1838595B}" srcId="{80B497B3-D52D-9C45-AA61-73DF1AE4F1A1}" destId="{A5D30E7A-11FF-A94B-9957-9F8E4B2B23A1}" srcOrd="4" destOrd="0" parTransId="{C4590029-1DC9-AF41-8AC8-02D08C992BF7}" sibTransId="{5B361BFC-A6C0-2840-8D45-CEE2B548B1F5}"/>
    <dgm:cxn modelId="{70118B0C-4E2C-734B-B5B5-76B259D6197A}" type="presOf" srcId="{C2B08723-3755-594C-AA11-92FA39DA4090}" destId="{93D50F8A-4E3A-7B44-BC9C-C04042267B66}" srcOrd="0" destOrd="0" presId="urn:microsoft.com/office/officeart/2005/8/layout/hierarchy4"/>
    <dgm:cxn modelId="{4AFA4F22-8D67-E341-B66C-92CD281BCEE1}" srcId="{80B497B3-D52D-9C45-AA61-73DF1AE4F1A1}" destId="{BFA5ED54-4A5F-6F48-AD6D-7A3F2631A30D}" srcOrd="1" destOrd="0" parTransId="{B09AA784-725F-C645-B3EC-935B29048CD8}" sibTransId="{A771C032-4353-A94A-A0A3-C477E5184A2B}"/>
    <dgm:cxn modelId="{85EE8D30-A6AD-7A4F-BAE4-0C0DBB9057E7}" type="presOf" srcId="{A5D30E7A-11FF-A94B-9957-9F8E4B2B23A1}" destId="{C2A35A3E-7925-164E-86F8-B6278401751D}" srcOrd="0" destOrd="0" presId="urn:microsoft.com/office/officeart/2005/8/layout/hierarchy4"/>
    <dgm:cxn modelId="{69B01D31-935E-814E-9CEC-7B416DF348E3}" srcId="{80B497B3-D52D-9C45-AA61-73DF1AE4F1A1}" destId="{4545F13E-1AD0-2E45-A14C-E4372D4BF587}" srcOrd="2" destOrd="0" parTransId="{9EFA5699-678B-1845-AFEA-0C05ED6AFEA3}" sibTransId="{45CB24A7-8311-A44A-B05E-E8391ABF997A}"/>
    <dgm:cxn modelId="{1DCD5F32-A236-E94C-B059-905C67216B6C}" srcId="{80B497B3-D52D-9C45-AA61-73DF1AE4F1A1}" destId="{6DE48ED2-7391-5C44-B323-1B33915ECC01}" srcOrd="0" destOrd="0" parTransId="{24BE4C2F-B983-E042-A32A-9909C99183BA}" sibTransId="{47793063-BD00-D642-9764-45AB3798871E}"/>
    <dgm:cxn modelId="{5FE0EE4D-CB01-9944-8028-1FA924D059B3}" srcId="{DD6F2704-DAB7-EC4E-B459-52F52BDFF686}" destId="{80B497B3-D52D-9C45-AA61-73DF1AE4F1A1}" srcOrd="0" destOrd="0" parTransId="{F0EE1123-BB9A-DD4E-9472-5D7DEC64438C}" sibTransId="{663DF35A-8A24-1F4A-9891-7CBE60B375E8}"/>
    <dgm:cxn modelId="{0189BD58-C9FF-C14F-BCA8-1EB6A82BAEB6}" srcId="{80B497B3-D52D-9C45-AA61-73DF1AE4F1A1}" destId="{D3D0B948-CD93-8B42-B101-E08E7BCBD46F}" srcOrd="3" destOrd="0" parTransId="{D0E347DC-27FC-E54C-B3DD-99D1B42F97AE}" sibTransId="{1D65C6BD-3987-4A44-8F0E-F31C10E52176}"/>
    <dgm:cxn modelId="{24FDC55E-B864-604F-AAC0-D5AE8E3BE6E1}" type="presOf" srcId="{80B497B3-D52D-9C45-AA61-73DF1AE4F1A1}" destId="{12339890-11E3-5C49-9451-C1CB621F6FCF}" srcOrd="0" destOrd="0" presId="urn:microsoft.com/office/officeart/2005/8/layout/hierarchy4"/>
    <dgm:cxn modelId="{DB3CD97B-817A-5744-82AF-899EF2BC8F99}" type="presOf" srcId="{D3D0B948-CD93-8B42-B101-E08E7BCBD46F}" destId="{600EA311-4606-2C42-8DFE-363674B85ACE}" srcOrd="0" destOrd="0" presId="urn:microsoft.com/office/officeart/2005/8/layout/hierarchy4"/>
    <dgm:cxn modelId="{143D3584-AD33-C345-A955-C31665C10ACC}" srcId="{80B497B3-D52D-9C45-AA61-73DF1AE4F1A1}" destId="{C2B08723-3755-594C-AA11-92FA39DA4090}" srcOrd="5" destOrd="0" parTransId="{FE919AD9-473D-294F-A114-D5EC8B0310C5}" sibTransId="{F9F9C636-9549-3B40-856B-2D056207EF8A}"/>
    <dgm:cxn modelId="{9C7C5B84-5FFA-6D41-B1EB-B75BF271CBC9}" srcId="{80B497B3-D52D-9C45-AA61-73DF1AE4F1A1}" destId="{0450E91A-38EB-6941-8177-B274CD7CBF5C}" srcOrd="8" destOrd="0" parTransId="{84597FB3-0E5B-BA4F-82E1-3564746BE504}" sibTransId="{A8F29E0E-FE86-624B-87ED-08821B69C4A0}"/>
    <dgm:cxn modelId="{EA187D95-FEE4-DE4A-8E32-2F6DCC06210F}" type="presOf" srcId="{6DE48ED2-7391-5C44-B323-1B33915ECC01}" destId="{C9E2B4D2-E4C4-8647-BE6E-57EFDB339FEE}" srcOrd="0" destOrd="0" presId="urn:microsoft.com/office/officeart/2005/8/layout/hierarchy4"/>
    <dgm:cxn modelId="{E5BA539E-490D-614C-B2BE-67253E0992F2}" type="presOf" srcId="{32A1433F-5D70-1F4B-AE37-B9FE718CD611}" destId="{DE3333DC-E67C-824E-91BD-12D74B184A18}" srcOrd="0" destOrd="0" presId="urn:microsoft.com/office/officeart/2005/8/layout/hierarchy4"/>
    <dgm:cxn modelId="{5ED11FA1-7F15-EC43-BA89-FEE7CE8606CC}" srcId="{80B497B3-D52D-9C45-AA61-73DF1AE4F1A1}" destId="{715055E3-5B9A-FE41-9FD0-0E14D958EC65}" srcOrd="6" destOrd="0" parTransId="{90E77106-3DD7-854F-8D8D-E917767D8E3E}" sibTransId="{D1FE488A-4682-FA44-87B8-3EB4564E6A29}"/>
    <dgm:cxn modelId="{949F1FA8-71DE-A74B-BDEB-E73BCC8CC0F2}" srcId="{80B497B3-D52D-9C45-AA61-73DF1AE4F1A1}" destId="{32A1433F-5D70-1F4B-AE37-B9FE718CD611}" srcOrd="9" destOrd="0" parTransId="{EBF055C3-8F61-DE48-AFED-26ECFF90CC7C}" sibTransId="{67A018C3-DC7C-2048-8EE5-EBFC653D1A30}"/>
    <dgm:cxn modelId="{1F3487C2-A2E9-BE4A-8AA5-18D64BA750CE}" type="presOf" srcId="{DD6F2704-DAB7-EC4E-B459-52F52BDFF686}" destId="{316F30B7-E7A7-6B4D-935C-9C39F40AF03B}" srcOrd="0" destOrd="0" presId="urn:microsoft.com/office/officeart/2005/8/layout/hierarchy4"/>
    <dgm:cxn modelId="{52A251C7-9137-0741-A87E-2B97D8F0E57D}" type="presOf" srcId="{BFA5ED54-4A5F-6F48-AD6D-7A3F2631A30D}" destId="{594500B8-5524-ED45-87E3-869D5D5A3D0B}" srcOrd="0" destOrd="0" presId="urn:microsoft.com/office/officeart/2005/8/layout/hierarchy4"/>
    <dgm:cxn modelId="{4656E2C8-07C7-0648-81DB-E1043E3DDADF}" type="presOf" srcId="{F4856C4E-48B2-1048-A904-DCBCCF028E98}" destId="{1B200F03-66B5-BA43-99EB-1AF3DC764868}" srcOrd="0" destOrd="0" presId="urn:microsoft.com/office/officeart/2005/8/layout/hierarchy4"/>
    <dgm:cxn modelId="{11FBB2C9-1052-2247-8ECF-959B42048A3A}" type="presOf" srcId="{0450E91A-38EB-6941-8177-B274CD7CBF5C}" destId="{B028627A-027F-8F4B-A545-E83C448926A8}" srcOrd="0" destOrd="0" presId="urn:microsoft.com/office/officeart/2005/8/layout/hierarchy4"/>
    <dgm:cxn modelId="{F28071CB-2087-2E41-B609-EF89D8DCFF29}" srcId="{80B497B3-D52D-9C45-AA61-73DF1AE4F1A1}" destId="{F4856C4E-48B2-1048-A904-DCBCCF028E98}" srcOrd="7" destOrd="0" parTransId="{63DB7727-3AF2-D944-A80A-73ED85B7E7AA}" sibTransId="{CF80FC5C-19EF-0B49-9D44-9CEE1C54DE36}"/>
    <dgm:cxn modelId="{9A856CD5-D3E8-5A41-B010-FE1999CFFF7D}" type="presOf" srcId="{4545F13E-1AD0-2E45-A14C-E4372D4BF587}" destId="{77691114-4283-5444-B432-7706011FD91D}" srcOrd="0" destOrd="0" presId="urn:microsoft.com/office/officeart/2005/8/layout/hierarchy4"/>
    <dgm:cxn modelId="{D430ACE4-E3DF-D147-8FDA-21D2690402C7}" type="presOf" srcId="{715055E3-5B9A-FE41-9FD0-0E14D958EC65}" destId="{5D823AF6-ACF4-5F43-933B-FFC6A3221907}" srcOrd="0" destOrd="0" presId="urn:microsoft.com/office/officeart/2005/8/layout/hierarchy4"/>
    <dgm:cxn modelId="{593C0436-050C-B144-8250-58356F40DB9A}" type="presParOf" srcId="{316F30B7-E7A7-6B4D-935C-9C39F40AF03B}" destId="{CDF22C4F-87C5-1843-A460-60A828EA1975}" srcOrd="0" destOrd="0" presId="urn:microsoft.com/office/officeart/2005/8/layout/hierarchy4"/>
    <dgm:cxn modelId="{6FFC02D6-23EE-334F-BC07-60D855B4E958}" type="presParOf" srcId="{CDF22C4F-87C5-1843-A460-60A828EA1975}" destId="{12339890-11E3-5C49-9451-C1CB621F6FCF}" srcOrd="0" destOrd="0" presId="urn:microsoft.com/office/officeart/2005/8/layout/hierarchy4"/>
    <dgm:cxn modelId="{1B3D9B80-39F0-DD4E-8B66-FB7370A9BC18}" type="presParOf" srcId="{CDF22C4F-87C5-1843-A460-60A828EA1975}" destId="{269760F3-A8CB-1A4C-9F8B-2CFDB4E7728F}" srcOrd="1" destOrd="0" presId="urn:microsoft.com/office/officeart/2005/8/layout/hierarchy4"/>
    <dgm:cxn modelId="{097410A9-A58F-F74D-8842-F033B989C25C}" type="presParOf" srcId="{CDF22C4F-87C5-1843-A460-60A828EA1975}" destId="{15F06A39-A664-534E-893A-1A9D5AFD46D7}" srcOrd="2" destOrd="0" presId="urn:microsoft.com/office/officeart/2005/8/layout/hierarchy4"/>
    <dgm:cxn modelId="{599607FC-1D02-5140-BD13-7DAE160A3C32}" type="presParOf" srcId="{15F06A39-A664-534E-893A-1A9D5AFD46D7}" destId="{EB180EC9-6151-1543-93CD-2BEBF46D1F1C}" srcOrd="0" destOrd="0" presId="urn:microsoft.com/office/officeart/2005/8/layout/hierarchy4"/>
    <dgm:cxn modelId="{3BD131F5-F8B5-9542-B01E-96FA2FDE572D}" type="presParOf" srcId="{EB180EC9-6151-1543-93CD-2BEBF46D1F1C}" destId="{C9E2B4D2-E4C4-8647-BE6E-57EFDB339FEE}" srcOrd="0" destOrd="0" presId="urn:microsoft.com/office/officeart/2005/8/layout/hierarchy4"/>
    <dgm:cxn modelId="{B372A875-6C48-B249-89CE-5ED240C28B46}" type="presParOf" srcId="{EB180EC9-6151-1543-93CD-2BEBF46D1F1C}" destId="{139436AE-1CB9-0C40-863D-5F988DE24C39}" srcOrd="1" destOrd="0" presId="urn:microsoft.com/office/officeart/2005/8/layout/hierarchy4"/>
    <dgm:cxn modelId="{54B80CBB-A86C-0E47-A950-3EA9337FB1BE}" type="presParOf" srcId="{15F06A39-A664-534E-893A-1A9D5AFD46D7}" destId="{FD3CEB63-169F-364C-9720-43445851770D}" srcOrd="1" destOrd="0" presId="urn:microsoft.com/office/officeart/2005/8/layout/hierarchy4"/>
    <dgm:cxn modelId="{E1B94BB4-0683-1A49-9459-CF2418D6EB0F}" type="presParOf" srcId="{15F06A39-A664-534E-893A-1A9D5AFD46D7}" destId="{14C80C93-1F68-D341-890B-FF25C61FEBDA}" srcOrd="2" destOrd="0" presId="urn:microsoft.com/office/officeart/2005/8/layout/hierarchy4"/>
    <dgm:cxn modelId="{6CEC7C79-4184-D145-8A03-50FA1F155094}" type="presParOf" srcId="{14C80C93-1F68-D341-890B-FF25C61FEBDA}" destId="{594500B8-5524-ED45-87E3-869D5D5A3D0B}" srcOrd="0" destOrd="0" presId="urn:microsoft.com/office/officeart/2005/8/layout/hierarchy4"/>
    <dgm:cxn modelId="{8E02835E-D5F8-A144-907C-4BF382A35077}" type="presParOf" srcId="{14C80C93-1F68-D341-890B-FF25C61FEBDA}" destId="{B0F71C0F-8D09-A24D-8734-44306C4E8AD8}" srcOrd="1" destOrd="0" presId="urn:microsoft.com/office/officeart/2005/8/layout/hierarchy4"/>
    <dgm:cxn modelId="{61E3C596-22C9-7E43-9D9F-F75974A24E5D}" type="presParOf" srcId="{15F06A39-A664-534E-893A-1A9D5AFD46D7}" destId="{0BA9EF55-CB13-CD42-8DF4-C5B099DAE246}" srcOrd="3" destOrd="0" presId="urn:microsoft.com/office/officeart/2005/8/layout/hierarchy4"/>
    <dgm:cxn modelId="{448C990C-282D-5A40-BC76-89DD247F050F}" type="presParOf" srcId="{15F06A39-A664-534E-893A-1A9D5AFD46D7}" destId="{FAD6A869-C762-D844-8D4B-4B7F7CBB8634}" srcOrd="4" destOrd="0" presId="urn:microsoft.com/office/officeart/2005/8/layout/hierarchy4"/>
    <dgm:cxn modelId="{827305E4-9A69-5B4B-9B04-EBF661BDAE09}" type="presParOf" srcId="{FAD6A869-C762-D844-8D4B-4B7F7CBB8634}" destId="{77691114-4283-5444-B432-7706011FD91D}" srcOrd="0" destOrd="0" presId="urn:microsoft.com/office/officeart/2005/8/layout/hierarchy4"/>
    <dgm:cxn modelId="{84803C08-37B0-3948-98BD-84A50472447D}" type="presParOf" srcId="{FAD6A869-C762-D844-8D4B-4B7F7CBB8634}" destId="{F2493A3B-1E1E-3B46-89DB-CB3DFF18DD12}" srcOrd="1" destOrd="0" presId="urn:microsoft.com/office/officeart/2005/8/layout/hierarchy4"/>
    <dgm:cxn modelId="{48A5D777-BB15-F847-A180-A49D963B7BDB}" type="presParOf" srcId="{15F06A39-A664-534E-893A-1A9D5AFD46D7}" destId="{25E51D4E-267D-6E41-B862-10E429A6C462}" srcOrd="5" destOrd="0" presId="urn:microsoft.com/office/officeart/2005/8/layout/hierarchy4"/>
    <dgm:cxn modelId="{776B6744-B265-EA45-93AE-5A62F8E43593}" type="presParOf" srcId="{15F06A39-A664-534E-893A-1A9D5AFD46D7}" destId="{DFFE6EAF-A07F-2A4C-B019-943E1ACF99D9}" srcOrd="6" destOrd="0" presId="urn:microsoft.com/office/officeart/2005/8/layout/hierarchy4"/>
    <dgm:cxn modelId="{1BCD9005-2312-7E48-BD0A-811DBBFD732B}" type="presParOf" srcId="{DFFE6EAF-A07F-2A4C-B019-943E1ACF99D9}" destId="{600EA311-4606-2C42-8DFE-363674B85ACE}" srcOrd="0" destOrd="0" presId="urn:microsoft.com/office/officeart/2005/8/layout/hierarchy4"/>
    <dgm:cxn modelId="{50416A13-398D-7745-A7B6-97325404EEA7}" type="presParOf" srcId="{DFFE6EAF-A07F-2A4C-B019-943E1ACF99D9}" destId="{2B018DBA-2479-704E-B87A-C4C0A6C5F34A}" srcOrd="1" destOrd="0" presId="urn:microsoft.com/office/officeart/2005/8/layout/hierarchy4"/>
    <dgm:cxn modelId="{0E2F0E79-B666-404E-8484-9950B8D33789}" type="presParOf" srcId="{15F06A39-A664-534E-893A-1A9D5AFD46D7}" destId="{6685BD3D-2902-0942-8909-37AB16BCBA68}" srcOrd="7" destOrd="0" presId="urn:microsoft.com/office/officeart/2005/8/layout/hierarchy4"/>
    <dgm:cxn modelId="{04A12113-A519-6C41-87CC-FCFEFA24F2F5}" type="presParOf" srcId="{15F06A39-A664-534E-893A-1A9D5AFD46D7}" destId="{35BA30AD-2D68-1C41-8BD2-B1906C6D1327}" srcOrd="8" destOrd="0" presId="urn:microsoft.com/office/officeart/2005/8/layout/hierarchy4"/>
    <dgm:cxn modelId="{0ABBC025-7DDA-F14A-9F7D-E55014991DDE}" type="presParOf" srcId="{35BA30AD-2D68-1C41-8BD2-B1906C6D1327}" destId="{C2A35A3E-7925-164E-86F8-B6278401751D}" srcOrd="0" destOrd="0" presId="urn:microsoft.com/office/officeart/2005/8/layout/hierarchy4"/>
    <dgm:cxn modelId="{ACF7B067-989C-F240-BB1E-2BC3649F7F91}" type="presParOf" srcId="{35BA30AD-2D68-1C41-8BD2-B1906C6D1327}" destId="{C3FCCE9E-965F-5B4F-9075-4CB267612274}" srcOrd="1" destOrd="0" presId="urn:microsoft.com/office/officeart/2005/8/layout/hierarchy4"/>
    <dgm:cxn modelId="{E3067D1F-A4BD-6E4E-AE52-E3500F3845BE}" type="presParOf" srcId="{15F06A39-A664-534E-893A-1A9D5AFD46D7}" destId="{5A767702-85EF-E247-B954-38DBA53C7D9D}" srcOrd="9" destOrd="0" presId="urn:microsoft.com/office/officeart/2005/8/layout/hierarchy4"/>
    <dgm:cxn modelId="{59815A33-6367-9242-9D75-22F52D71B73E}" type="presParOf" srcId="{15F06A39-A664-534E-893A-1A9D5AFD46D7}" destId="{FC5E6840-E3F3-1B43-9A18-899BD700A994}" srcOrd="10" destOrd="0" presId="urn:microsoft.com/office/officeart/2005/8/layout/hierarchy4"/>
    <dgm:cxn modelId="{32BC43BF-EBD4-FD4D-9EAB-298619491091}" type="presParOf" srcId="{FC5E6840-E3F3-1B43-9A18-899BD700A994}" destId="{93D50F8A-4E3A-7B44-BC9C-C04042267B66}" srcOrd="0" destOrd="0" presId="urn:microsoft.com/office/officeart/2005/8/layout/hierarchy4"/>
    <dgm:cxn modelId="{A30E36B2-6B59-6442-8748-4D9DCE7B792C}" type="presParOf" srcId="{FC5E6840-E3F3-1B43-9A18-899BD700A994}" destId="{6DE6CAF4-DD54-F240-A6EC-2450ADE62BB7}" srcOrd="1" destOrd="0" presId="urn:microsoft.com/office/officeart/2005/8/layout/hierarchy4"/>
    <dgm:cxn modelId="{1CA74D42-B5F7-1B48-8402-792EB67CFE14}" type="presParOf" srcId="{15F06A39-A664-534E-893A-1A9D5AFD46D7}" destId="{1595041A-0AFF-FA4D-BBCF-300490D4271A}" srcOrd="11" destOrd="0" presId="urn:microsoft.com/office/officeart/2005/8/layout/hierarchy4"/>
    <dgm:cxn modelId="{6C594271-2A24-BC4F-A451-3D19FD5DBD8B}" type="presParOf" srcId="{15F06A39-A664-534E-893A-1A9D5AFD46D7}" destId="{079DC9D6-9929-B146-8F13-6F9D87ABF4DB}" srcOrd="12" destOrd="0" presId="urn:microsoft.com/office/officeart/2005/8/layout/hierarchy4"/>
    <dgm:cxn modelId="{4BE4AB7C-AC8E-A540-9806-8CC01E6FFF14}" type="presParOf" srcId="{079DC9D6-9929-B146-8F13-6F9D87ABF4DB}" destId="{5D823AF6-ACF4-5F43-933B-FFC6A3221907}" srcOrd="0" destOrd="0" presId="urn:microsoft.com/office/officeart/2005/8/layout/hierarchy4"/>
    <dgm:cxn modelId="{F379FA8A-DA21-794C-9978-3ADB11D7F27C}" type="presParOf" srcId="{079DC9D6-9929-B146-8F13-6F9D87ABF4DB}" destId="{C463F99E-CAD6-3848-A7D1-899B68E47D79}" srcOrd="1" destOrd="0" presId="urn:microsoft.com/office/officeart/2005/8/layout/hierarchy4"/>
    <dgm:cxn modelId="{54E3A7C8-BAF0-8247-B331-EC3CC32659C7}" type="presParOf" srcId="{15F06A39-A664-534E-893A-1A9D5AFD46D7}" destId="{41CB809C-4B19-E34E-820D-92BA03616AE6}" srcOrd="13" destOrd="0" presId="urn:microsoft.com/office/officeart/2005/8/layout/hierarchy4"/>
    <dgm:cxn modelId="{C70BC46F-322A-6A48-A542-EC72488FA77C}" type="presParOf" srcId="{15F06A39-A664-534E-893A-1A9D5AFD46D7}" destId="{D1B4358F-3BC7-EE47-A139-6292AC0BB2B2}" srcOrd="14" destOrd="0" presId="urn:microsoft.com/office/officeart/2005/8/layout/hierarchy4"/>
    <dgm:cxn modelId="{633E08F6-46D4-1747-B667-A21EDE180085}" type="presParOf" srcId="{D1B4358F-3BC7-EE47-A139-6292AC0BB2B2}" destId="{1B200F03-66B5-BA43-99EB-1AF3DC764868}" srcOrd="0" destOrd="0" presId="urn:microsoft.com/office/officeart/2005/8/layout/hierarchy4"/>
    <dgm:cxn modelId="{E8503CE1-7A69-4447-982B-2E910A540DE5}" type="presParOf" srcId="{D1B4358F-3BC7-EE47-A139-6292AC0BB2B2}" destId="{598B69B6-BEC0-DD4C-A2E7-84DFE4265B47}" srcOrd="1" destOrd="0" presId="urn:microsoft.com/office/officeart/2005/8/layout/hierarchy4"/>
    <dgm:cxn modelId="{62CB6A78-A0E0-B941-800C-2AFBC6F8DBF0}" type="presParOf" srcId="{15F06A39-A664-534E-893A-1A9D5AFD46D7}" destId="{619F7C2E-4A49-9F40-85C6-37E9A6F4D588}" srcOrd="15" destOrd="0" presId="urn:microsoft.com/office/officeart/2005/8/layout/hierarchy4"/>
    <dgm:cxn modelId="{D54CB8FE-E72F-5446-9BDD-67E5104F31F2}" type="presParOf" srcId="{15F06A39-A664-534E-893A-1A9D5AFD46D7}" destId="{9721CF6C-5B94-3542-8F1E-4FE0F81885DA}" srcOrd="16" destOrd="0" presId="urn:microsoft.com/office/officeart/2005/8/layout/hierarchy4"/>
    <dgm:cxn modelId="{B53FA18D-1EC3-7D42-A678-B62CDCFCBD32}" type="presParOf" srcId="{9721CF6C-5B94-3542-8F1E-4FE0F81885DA}" destId="{B028627A-027F-8F4B-A545-E83C448926A8}" srcOrd="0" destOrd="0" presId="urn:microsoft.com/office/officeart/2005/8/layout/hierarchy4"/>
    <dgm:cxn modelId="{D486D7FA-7EAC-7540-88AB-3643C9146EB7}" type="presParOf" srcId="{9721CF6C-5B94-3542-8F1E-4FE0F81885DA}" destId="{06AF95B9-647B-A149-9E75-8B65FF62D123}" srcOrd="1" destOrd="0" presId="urn:microsoft.com/office/officeart/2005/8/layout/hierarchy4"/>
    <dgm:cxn modelId="{15F793F9-F027-9545-8E43-65F7EE602EC3}" type="presParOf" srcId="{15F06A39-A664-534E-893A-1A9D5AFD46D7}" destId="{1C7F4AFB-15FC-5E48-A96E-55D12D065908}" srcOrd="17" destOrd="0" presId="urn:microsoft.com/office/officeart/2005/8/layout/hierarchy4"/>
    <dgm:cxn modelId="{CE18F7F0-892B-D640-B387-F4E7D1C6F596}" type="presParOf" srcId="{15F06A39-A664-534E-893A-1A9D5AFD46D7}" destId="{F20DFE4B-3B6E-F849-99C1-5A30D65C0C4C}" srcOrd="18" destOrd="0" presId="urn:microsoft.com/office/officeart/2005/8/layout/hierarchy4"/>
    <dgm:cxn modelId="{8EF808CA-156C-7249-8D09-332C06B8BA19}" type="presParOf" srcId="{F20DFE4B-3B6E-F849-99C1-5A30D65C0C4C}" destId="{DE3333DC-E67C-824E-91BD-12D74B184A18}" srcOrd="0" destOrd="0" presId="urn:microsoft.com/office/officeart/2005/8/layout/hierarchy4"/>
    <dgm:cxn modelId="{685BD253-D2DB-594F-AD75-813948189873}" type="presParOf" srcId="{F20DFE4B-3B6E-F849-99C1-5A30D65C0C4C}" destId="{66C879FA-E8E8-B341-ACEB-C699CA2B318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6A6394-FB62-4949-B7F1-67F180899328}"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81EA8B61-EF41-1542-AAF1-FAE1BCB70F9E}">
      <dgm:prSet phldrT="[Text]"/>
      <dgm:spPr/>
      <dgm:t>
        <a:bodyPr/>
        <a:lstStyle/>
        <a:p>
          <a:r>
            <a:rPr lang="en-US" dirty="0"/>
            <a:t>Solidify Team Structure</a:t>
          </a:r>
        </a:p>
      </dgm:t>
    </dgm:pt>
    <dgm:pt modelId="{2CA30756-A58F-FC41-B188-69CDE29B765B}" type="parTrans" cxnId="{19DC9047-1E8D-3747-B33A-774590F134AD}">
      <dgm:prSet/>
      <dgm:spPr/>
      <dgm:t>
        <a:bodyPr/>
        <a:lstStyle/>
        <a:p>
          <a:endParaRPr lang="en-US"/>
        </a:p>
      </dgm:t>
    </dgm:pt>
    <dgm:pt modelId="{7D40A6B1-4324-7146-863C-B6AB30238455}" type="sibTrans" cxnId="{19DC9047-1E8D-3747-B33A-774590F134AD}">
      <dgm:prSet/>
      <dgm:spPr/>
      <dgm:t>
        <a:bodyPr/>
        <a:lstStyle/>
        <a:p>
          <a:endParaRPr lang="en-US"/>
        </a:p>
      </dgm:t>
    </dgm:pt>
    <dgm:pt modelId="{20C7A495-E444-8343-B4DA-AE2D4C239182}">
      <dgm:prSet phldrT="[Text]"/>
      <dgm:spPr/>
      <dgm:t>
        <a:bodyPr/>
        <a:lstStyle/>
        <a:p>
          <a:r>
            <a:rPr lang="en-US" dirty="0"/>
            <a:t>Expand Resources</a:t>
          </a:r>
        </a:p>
      </dgm:t>
    </dgm:pt>
    <dgm:pt modelId="{E037FED8-9ABC-E248-9EEB-5ACDC21A92D2}" type="parTrans" cxnId="{E9C4BA3B-850D-0947-9413-6A083657F49B}">
      <dgm:prSet/>
      <dgm:spPr/>
      <dgm:t>
        <a:bodyPr/>
        <a:lstStyle/>
        <a:p>
          <a:endParaRPr lang="en-US"/>
        </a:p>
      </dgm:t>
    </dgm:pt>
    <dgm:pt modelId="{012EDB47-2F0F-EE4C-AE32-2DC98D7D1DD9}" type="sibTrans" cxnId="{E9C4BA3B-850D-0947-9413-6A083657F49B}">
      <dgm:prSet/>
      <dgm:spPr/>
      <dgm:t>
        <a:bodyPr/>
        <a:lstStyle/>
        <a:p>
          <a:endParaRPr lang="en-US"/>
        </a:p>
      </dgm:t>
    </dgm:pt>
    <dgm:pt modelId="{C4281E1C-8FF8-DD41-BEB2-079B2D34F71C}" type="pres">
      <dgm:prSet presAssocID="{B16A6394-FB62-4949-B7F1-67F180899328}" presName="linear" presStyleCnt="0">
        <dgm:presLayoutVars>
          <dgm:dir/>
          <dgm:resizeHandles val="exact"/>
        </dgm:presLayoutVars>
      </dgm:prSet>
      <dgm:spPr/>
    </dgm:pt>
    <dgm:pt modelId="{478C563F-6CD1-A343-A765-C18023ABC42D}" type="pres">
      <dgm:prSet presAssocID="{81EA8B61-EF41-1542-AAF1-FAE1BCB70F9E}" presName="comp" presStyleCnt="0"/>
      <dgm:spPr/>
    </dgm:pt>
    <dgm:pt modelId="{2564F94F-FF4C-0743-92E3-41B703A2B72E}" type="pres">
      <dgm:prSet presAssocID="{81EA8B61-EF41-1542-AAF1-FAE1BCB70F9E}" presName="box" presStyleLbl="node1" presStyleIdx="0" presStyleCnt="2" custLinFactNeighborY="4083"/>
      <dgm:spPr/>
    </dgm:pt>
    <dgm:pt modelId="{BCB1CD84-09B5-9C40-AEFF-DD5B6B647ED5}" type="pres">
      <dgm:prSet presAssocID="{81EA8B61-EF41-1542-AAF1-FAE1BCB70F9E}"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dgm:spPr>
    </dgm:pt>
    <dgm:pt modelId="{8328A7E9-A359-8142-9267-A49D9513AAB9}" type="pres">
      <dgm:prSet presAssocID="{81EA8B61-EF41-1542-AAF1-FAE1BCB70F9E}" presName="text" presStyleLbl="node1" presStyleIdx="0" presStyleCnt="2">
        <dgm:presLayoutVars>
          <dgm:bulletEnabled val="1"/>
        </dgm:presLayoutVars>
      </dgm:prSet>
      <dgm:spPr/>
    </dgm:pt>
    <dgm:pt modelId="{47A5980E-1AE0-724E-856D-B4FE6402A91F}" type="pres">
      <dgm:prSet presAssocID="{7D40A6B1-4324-7146-863C-B6AB30238455}" presName="spacer" presStyleCnt="0"/>
      <dgm:spPr/>
    </dgm:pt>
    <dgm:pt modelId="{3FD97A2E-EF30-0140-B560-26067F8CE69B}" type="pres">
      <dgm:prSet presAssocID="{20C7A495-E444-8343-B4DA-AE2D4C239182}" presName="comp" presStyleCnt="0"/>
      <dgm:spPr/>
    </dgm:pt>
    <dgm:pt modelId="{2393F569-0B2F-C744-A59F-2619BB47AFCF}" type="pres">
      <dgm:prSet presAssocID="{20C7A495-E444-8343-B4DA-AE2D4C239182}" presName="box" presStyleLbl="node1" presStyleIdx="1" presStyleCnt="2"/>
      <dgm:spPr/>
    </dgm:pt>
    <dgm:pt modelId="{6AB4D837-4BF9-9F4B-8520-8374598283CA}" type="pres">
      <dgm:prSet presAssocID="{20C7A495-E444-8343-B4DA-AE2D4C239182}"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dgm:spPr>
    </dgm:pt>
    <dgm:pt modelId="{5524B74C-D8F0-4148-9D48-8EC5AB873833}" type="pres">
      <dgm:prSet presAssocID="{20C7A495-E444-8343-B4DA-AE2D4C239182}" presName="text" presStyleLbl="node1" presStyleIdx="1" presStyleCnt="2">
        <dgm:presLayoutVars>
          <dgm:bulletEnabled val="1"/>
        </dgm:presLayoutVars>
      </dgm:prSet>
      <dgm:spPr/>
    </dgm:pt>
  </dgm:ptLst>
  <dgm:cxnLst>
    <dgm:cxn modelId="{68D1AC36-2EF1-0D41-93C7-F562DC19F02A}" type="presOf" srcId="{81EA8B61-EF41-1542-AAF1-FAE1BCB70F9E}" destId="{2564F94F-FF4C-0743-92E3-41B703A2B72E}" srcOrd="0" destOrd="0" presId="urn:microsoft.com/office/officeart/2005/8/layout/vList4"/>
    <dgm:cxn modelId="{E9C4BA3B-850D-0947-9413-6A083657F49B}" srcId="{B16A6394-FB62-4949-B7F1-67F180899328}" destId="{20C7A495-E444-8343-B4DA-AE2D4C239182}" srcOrd="1" destOrd="0" parTransId="{E037FED8-9ABC-E248-9EEB-5ACDC21A92D2}" sibTransId="{012EDB47-2F0F-EE4C-AE32-2DC98D7D1DD9}"/>
    <dgm:cxn modelId="{19DC9047-1E8D-3747-B33A-774590F134AD}" srcId="{B16A6394-FB62-4949-B7F1-67F180899328}" destId="{81EA8B61-EF41-1542-AAF1-FAE1BCB70F9E}" srcOrd="0" destOrd="0" parTransId="{2CA30756-A58F-FC41-B188-69CDE29B765B}" sibTransId="{7D40A6B1-4324-7146-863C-B6AB30238455}"/>
    <dgm:cxn modelId="{98AFF769-AABA-A84D-BC52-442EADE0F8D5}" type="presOf" srcId="{B16A6394-FB62-4949-B7F1-67F180899328}" destId="{C4281E1C-8FF8-DD41-BEB2-079B2D34F71C}" srcOrd="0" destOrd="0" presId="urn:microsoft.com/office/officeart/2005/8/layout/vList4"/>
    <dgm:cxn modelId="{507EB971-5863-374A-A9A1-61639CFF0CCB}" type="presOf" srcId="{20C7A495-E444-8343-B4DA-AE2D4C239182}" destId="{5524B74C-D8F0-4148-9D48-8EC5AB873833}" srcOrd="1" destOrd="0" presId="urn:microsoft.com/office/officeart/2005/8/layout/vList4"/>
    <dgm:cxn modelId="{B5E82096-FC74-A44D-B426-D8D75F73C10B}" type="presOf" srcId="{20C7A495-E444-8343-B4DA-AE2D4C239182}" destId="{2393F569-0B2F-C744-A59F-2619BB47AFCF}" srcOrd="0" destOrd="0" presId="urn:microsoft.com/office/officeart/2005/8/layout/vList4"/>
    <dgm:cxn modelId="{A7BE84A6-DF23-884A-ABA8-B18C88D2B43D}" type="presOf" srcId="{81EA8B61-EF41-1542-AAF1-FAE1BCB70F9E}" destId="{8328A7E9-A359-8142-9267-A49D9513AAB9}" srcOrd="1" destOrd="0" presId="urn:microsoft.com/office/officeart/2005/8/layout/vList4"/>
    <dgm:cxn modelId="{53A515EB-00DA-EE49-AC3E-C98FED3FA180}" type="presParOf" srcId="{C4281E1C-8FF8-DD41-BEB2-079B2D34F71C}" destId="{478C563F-6CD1-A343-A765-C18023ABC42D}" srcOrd="0" destOrd="0" presId="urn:microsoft.com/office/officeart/2005/8/layout/vList4"/>
    <dgm:cxn modelId="{7B9DD5C4-8D5A-2A48-B4B2-834226D194D6}" type="presParOf" srcId="{478C563F-6CD1-A343-A765-C18023ABC42D}" destId="{2564F94F-FF4C-0743-92E3-41B703A2B72E}" srcOrd="0" destOrd="0" presId="urn:microsoft.com/office/officeart/2005/8/layout/vList4"/>
    <dgm:cxn modelId="{2A2CDF01-13D7-414C-853B-55256D93C8C9}" type="presParOf" srcId="{478C563F-6CD1-A343-A765-C18023ABC42D}" destId="{BCB1CD84-09B5-9C40-AEFF-DD5B6B647ED5}" srcOrd="1" destOrd="0" presId="urn:microsoft.com/office/officeart/2005/8/layout/vList4"/>
    <dgm:cxn modelId="{53D4D0E7-5C72-A342-BEA2-65487644E8D6}" type="presParOf" srcId="{478C563F-6CD1-A343-A765-C18023ABC42D}" destId="{8328A7E9-A359-8142-9267-A49D9513AAB9}" srcOrd="2" destOrd="0" presId="urn:microsoft.com/office/officeart/2005/8/layout/vList4"/>
    <dgm:cxn modelId="{7DC98370-5C3F-2F4D-93AD-6604AC1F68E7}" type="presParOf" srcId="{C4281E1C-8FF8-DD41-BEB2-079B2D34F71C}" destId="{47A5980E-1AE0-724E-856D-B4FE6402A91F}" srcOrd="1" destOrd="0" presId="urn:microsoft.com/office/officeart/2005/8/layout/vList4"/>
    <dgm:cxn modelId="{6EDD69CC-B2A3-504B-B076-3E1FA6FA8818}" type="presParOf" srcId="{C4281E1C-8FF8-DD41-BEB2-079B2D34F71C}" destId="{3FD97A2E-EF30-0140-B560-26067F8CE69B}" srcOrd="2" destOrd="0" presId="urn:microsoft.com/office/officeart/2005/8/layout/vList4"/>
    <dgm:cxn modelId="{F2A765B5-1CE8-F049-B566-7C99745D5CD2}" type="presParOf" srcId="{3FD97A2E-EF30-0140-B560-26067F8CE69B}" destId="{2393F569-0B2F-C744-A59F-2619BB47AFCF}" srcOrd="0" destOrd="0" presId="urn:microsoft.com/office/officeart/2005/8/layout/vList4"/>
    <dgm:cxn modelId="{5B9EAA9D-D4B7-2947-9FBF-8F4763254D48}" type="presParOf" srcId="{3FD97A2E-EF30-0140-B560-26067F8CE69B}" destId="{6AB4D837-4BF9-9F4B-8520-8374598283CA}" srcOrd="1" destOrd="0" presId="urn:microsoft.com/office/officeart/2005/8/layout/vList4"/>
    <dgm:cxn modelId="{80119B95-A662-324A-81F8-9B9772EF8F97}" type="presParOf" srcId="{3FD97A2E-EF30-0140-B560-26067F8CE69B}" destId="{5524B74C-D8F0-4148-9D48-8EC5AB87383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4D16F7-1B76-1444-A4A7-5771DD05A86F}" type="doc">
      <dgm:prSet loTypeId="urn:microsoft.com/office/officeart/2005/8/layout/hProcess6" loCatId="" qsTypeId="urn:microsoft.com/office/officeart/2005/8/quickstyle/3d2" qsCatId="3D" csTypeId="urn:microsoft.com/office/officeart/2005/8/colors/accent1_2" csCatId="accent1" phldr="1"/>
      <dgm:spPr/>
      <dgm:t>
        <a:bodyPr/>
        <a:lstStyle/>
        <a:p>
          <a:endParaRPr lang="en-US"/>
        </a:p>
      </dgm:t>
    </dgm:pt>
    <dgm:pt modelId="{65A7FC13-05AD-E941-91EA-ACD83A7891E6}">
      <dgm:prSet phldrT="[Text]"/>
      <dgm:spPr/>
      <dgm:t>
        <a:bodyPr/>
        <a:lstStyle/>
        <a:p>
          <a:r>
            <a:rPr lang="en-US" b="1" dirty="0">
              <a:latin typeface="Arial Rounded MT Bold" panose="020F0704030504030204" pitchFamily="34" charset="77"/>
            </a:rPr>
            <a:t>Continued Review</a:t>
          </a:r>
        </a:p>
      </dgm:t>
    </dgm:pt>
    <dgm:pt modelId="{0922E671-7BF1-3A49-8B59-8710AAD2041F}" type="sibTrans" cxnId="{4FA115B7-E621-D547-8D59-9A013BFDEC7E}">
      <dgm:prSet/>
      <dgm:spPr/>
      <dgm:t>
        <a:bodyPr/>
        <a:lstStyle/>
        <a:p>
          <a:endParaRPr lang="en-US"/>
        </a:p>
      </dgm:t>
    </dgm:pt>
    <dgm:pt modelId="{0EFA71EF-2CFF-204A-8274-85B66A6D0FCA}" type="parTrans" cxnId="{4FA115B7-E621-D547-8D59-9A013BFDEC7E}">
      <dgm:prSet/>
      <dgm:spPr/>
      <dgm:t>
        <a:bodyPr/>
        <a:lstStyle/>
        <a:p>
          <a:endParaRPr lang="en-US"/>
        </a:p>
      </dgm:t>
    </dgm:pt>
    <dgm:pt modelId="{74B8E9ED-B043-D448-A418-6CD0D8DF0004}">
      <dgm:prSet phldrT="[Text]"/>
      <dgm:spPr/>
      <dgm:t>
        <a:bodyPr/>
        <a:lstStyle/>
        <a:p>
          <a:r>
            <a:rPr lang="en-US" b="1" dirty="0" err="1">
              <a:latin typeface="Arial Rounded MT Bold" panose="020F0704030504030204" pitchFamily="34" charset="77"/>
            </a:rPr>
            <a:t>Preaward</a:t>
          </a:r>
          <a:r>
            <a:rPr lang="en-US" b="1" dirty="0">
              <a:latin typeface="Arial Rounded MT Bold" panose="020F0704030504030204" pitchFamily="34" charset="77"/>
            </a:rPr>
            <a:t> Spending</a:t>
          </a:r>
        </a:p>
      </dgm:t>
    </dgm:pt>
    <dgm:pt modelId="{E4ED4918-338F-464D-9651-BBD27DF1BCA7}" type="parTrans" cxnId="{798C10D2-A4F8-974E-881A-19297E47F9A6}">
      <dgm:prSet/>
      <dgm:spPr/>
      <dgm:t>
        <a:bodyPr/>
        <a:lstStyle/>
        <a:p>
          <a:endParaRPr lang="en-US"/>
        </a:p>
      </dgm:t>
    </dgm:pt>
    <dgm:pt modelId="{7F78EDDA-99BB-844F-BBF0-0278F643730B}" type="sibTrans" cxnId="{798C10D2-A4F8-974E-881A-19297E47F9A6}">
      <dgm:prSet/>
      <dgm:spPr/>
      <dgm:t>
        <a:bodyPr/>
        <a:lstStyle/>
        <a:p>
          <a:endParaRPr lang="en-US"/>
        </a:p>
      </dgm:t>
    </dgm:pt>
    <dgm:pt modelId="{37306091-B3B8-CE4F-94C5-D7C733341F9B}">
      <dgm:prSet phldrT="[Text]"/>
      <dgm:spPr/>
      <dgm:t>
        <a:bodyPr/>
        <a:lstStyle/>
        <a:p>
          <a:r>
            <a:rPr lang="en-US" b="1" dirty="0">
              <a:latin typeface="Arial Rounded MT Bold" panose="020F0704030504030204" pitchFamily="34" charset="77"/>
            </a:rPr>
            <a:t>Agreement Execution</a:t>
          </a:r>
        </a:p>
      </dgm:t>
    </dgm:pt>
    <dgm:pt modelId="{DC310338-B564-5241-9182-CDBFFB5B04DE}" type="parTrans" cxnId="{77DAD2AF-F49E-EE44-B7AB-4070CC61200B}">
      <dgm:prSet/>
      <dgm:spPr/>
      <dgm:t>
        <a:bodyPr/>
        <a:lstStyle/>
        <a:p>
          <a:endParaRPr lang="en-US"/>
        </a:p>
      </dgm:t>
    </dgm:pt>
    <dgm:pt modelId="{A19FC252-ECFA-4C49-B75A-2A7F0B4DB2EE}" type="sibTrans" cxnId="{77DAD2AF-F49E-EE44-B7AB-4070CC61200B}">
      <dgm:prSet/>
      <dgm:spPr/>
      <dgm:t>
        <a:bodyPr/>
        <a:lstStyle/>
        <a:p>
          <a:endParaRPr lang="en-US"/>
        </a:p>
      </dgm:t>
    </dgm:pt>
    <dgm:pt modelId="{E8E125C3-2F1D-DB48-80E1-F4EE243FEBF8}">
      <dgm:prSet phldrT="[Text]"/>
      <dgm:spPr/>
      <dgm:t>
        <a:bodyPr/>
        <a:lstStyle/>
        <a:p>
          <a:r>
            <a:rPr lang="en-US" b="1" dirty="0">
              <a:latin typeface="Arial Rounded MT Bold" panose="020F0704030504030204" pitchFamily="34" charset="77"/>
            </a:rPr>
            <a:t>Initial Review</a:t>
          </a:r>
        </a:p>
      </dgm:t>
    </dgm:pt>
    <dgm:pt modelId="{41E0794F-2D20-F742-AF66-C7C7FFBFCD00}" type="sibTrans" cxnId="{68ABA3CB-257C-3D44-9B48-7AF23F567289}">
      <dgm:prSet/>
      <dgm:spPr/>
      <dgm:t>
        <a:bodyPr/>
        <a:lstStyle/>
        <a:p>
          <a:endParaRPr lang="en-US"/>
        </a:p>
      </dgm:t>
    </dgm:pt>
    <dgm:pt modelId="{5627F9D1-3EF1-0B45-961E-D05106FB83FC}" type="parTrans" cxnId="{68ABA3CB-257C-3D44-9B48-7AF23F567289}">
      <dgm:prSet/>
      <dgm:spPr/>
      <dgm:t>
        <a:bodyPr/>
        <a:lstStyle/>
        <a:p>
          <a:endParaRPr lang="en-US"/>
        </a:p>
      </dgm:t>
    </dgm:pt>
    <dgm:pt modelId="{AE35D246-F46C-3046-A527-160C82509312}">
      <dgm:prSet phldrT="[Text]"/>
      <dgm:spPr/>
      <dgm:t>
        <a:bodyPr/>
        <a:lstStyle/>
        <a:p>
          <a:r>
            <a:rPr lang="en-US" b="1" dirty="0">
              <a:latin typeface="Arial Rounded MT Bold" panose="020F0704030504030204" pitchFamily="34" charset="77"/>
            </a:rPr>
            <a:t>Agreement Intake</a:t>
          </a:r>
        </a:p>
      </dgm:t>
    </dgm:pt>
    <dgm:pt modelId="{7980AC0F-EBCF-8048-8AFF-2F86E6D9192A}" type="sibTrans" cxnId="{F205A462-5060-A341-971D-3994C63BCBBA}">
      <dgm:prSet/>
      <dgm:spPr/>
      <dgm:t>
        <a:bodyPr/>
        <a:lstStyle/>
        <a:p>
          <a:endParaRPr lang="en-US"/>
        </a:p>
      </dgm:t>
    </dgm:pt>
    <dgm:pt modelId="{E3F9D3ED-3738-384E-B157-6DD4FB40DD07}" type="parTrans" cxnId="{F205A462-5060-A341-971D-3994C63BCBBA}">
      <dgm:prSet/>
      <dgm:spPr/>
      <dgm:t>
        <a:bodyPr/>
        <a:lstStyle/>
        <a:p>
          <a:endParaRPr lang="en-US"/>
        </a:p>
      </dgm:t>
    </dgm:pt>
    <dgm:pt modelId="{A5575D8E-48DC-6E44-8C94-6230C1C353E2}" type="pres">
      <dgm:prSet presAssocID="{024D16F7-1B76-1444-A4A7-5771DD05A86F}" presName="theList" presStyleCnt="0">
        <dgm:presLayoutVars>
          <dgm:dir/>
          <dgm:animLvl val="lvl"/>
          <dgm:resizeHandles val="exact"/>
        </dgm:presLayoutVars>
      </dgm:prSet>
      <dgm:spPr/>
    </dgm:pt>
    <dgm:pt modelId="{3EB5AB20-54FA-6846-8288-E8D211B1AA2A}" type="pres">
      <dgm:prSet presAssocID="{AE35D246-F46C-3046-A527-160C82509312}" presName="compNode" presStyleCnt="0"/>
      <dgm:spPr/>
    </dgm:pt>
    <dgm:pt modelId="{A14B6FA2-B343-7147-A1F3-51076FB0F25A}" type="pres">
      <dgm:prSet presAssocID="{AE35D246-F46C-3046-A527-160C82509312}" presName="noGeometry" presStyleCnt="0"/>
      <dgm:spPr/>
    </dgm:pt>
    <dgm:pt modelId="{468133FF-F384-0F4F-B66B-3D2ADCD487FF}" type="pres">
      <dgm:prSet presAssocID="{AE35D246-F46C-3046-A527-160C82509312}" presName="childTextVisible" presStyleLbl="bgAccFollowNode1" presStyleIdx="0" presStyleCnt="5">
        <dgm:presLayoutVars>
          <dgm:bulletEnabled val="1"/>
        </dgm:presLayoutVars>
      </dgm:prSet>
      <dgm:spPr/>
    </dgm:pt>
    <dgm:pt modelId="{2DFD5B2C-8002-3C40-B986-B4F5EDC17D33}" type="pres">
      <dgm:prSet presAssocID="{AE35D246-F46C-3046-A527-160C82509312}" presName="childTextHidden" presStyleLbl="bgAccFollowNode1" presStyleIdx="0" presStyleCnt="5"/>
      <dgm:spPr/>
    </dgm:pt>
    <dgm:pt modelId="{63DFC66A-386D-E74E-85F8-77A82476F897}" type="pres">
      <dgm:prSet presAssocID="{AE35D246-F46C-3046-A527-160C82509312}" presName="parentText" presStyleLbl="node1" presStyleIdx="0" presStyleCnt="5">
        <dgm:presLayoutVars>
          <dgm:chMax val="1"/>
          <dgm:bulletEnabled val="1"/>
        </dgm:presLayoutVars>
      </dgm:prSet>
      <dgm:spPr/>
    </dgm:pt>
    <dgm:pt modelId="{8FF4DBDF-3A4A-354E-8B52-C8F38056CA5A}" type="pres">
      <dgm:prSet presAssocID="{AE35D246-F46C-3046-A527-160C82509312}" presName="aSpace" presStyleCnt="0"/>
      <dgm:spPr/>
    </dgm:pt>
    <dgm:pt modelId="{598F0E24-D798-1842-8F1B-0377C71C7045}" type="pres">
      <dgm:prSet presAssocID="{E8E125C3-2F1D-DB48-80E1-F4EE243FEBF8}" presName="compNode" presStyleCnt="0"/>
      <dgm:spPr/>
    </dgm:pt>
    <dgm:pt modelId="{C4C353B8-E92A-F24E-AE3B-8C9EA9917B95}" type="pres">
      <dgm:prSet presAssocID="{E8E125C3-2F1D-DB48-80E1-F4EE243FEBF8}" presName="noGeometry" presStyleCnt="0"/>
      <dgm:spPr/>
    </dgm:pt>
    <dgm:pt modelId="{0ABE12A3-965C-9F4D-A81C-DACABDDA34AD}" type="pres">
      <dgm:prSet presAssocID="{E8E125C3-2F1D-DB48-80E1-F4EE243FEBF8}" presName="childTextVisible" presStyleLbl="bgAccFollowNode1" presStyleIdx="1" presStyleCnt="5">
        <dgm:presLayoutVars>
          <dgm:bulletEnabled val="1"/>
        </dgm:presLayoutVars>
      </dgm:prSet>
      <dgm:spPr/>
    </dgm:pt>
    <dgm:pt modelId="{5F234DB8-BC04-C546-940C-0D58233BA64B}" type="pres">
      <dgm:prSet presAssocID="{E8E125C3-2F1D-DB48-80E1-F4EE243FEBF8}" presName="childTextHidden" presStyleLbl="bgAccFollowNode1" presStyleIdx="1" presStyleCnt="5"/>
      <dgm:spPr/>
    </dgm:pt>
    <dgm:pt modelId="{80648E76-C015-F941-8909-AFCA2E501B93}" type="pres">
      <dgm:prSet presAssocID="{E8E125C3-2F1D-DB48-80E1-F4EE243FEBF8}" presName="parentText" presStyleLbl="node1" presStyleIdx="1" presStyleCnt="5">
        <dgm:presLayoutVars>
          <dgm:chMax val="1"/>
          <dgm:bulletEnabled val="1"/>
        </dgm:presLayoutVars>
      </dgm:prSet>
      <dgm:spPr/>
    </dgm:pt>
    <dgm:pt modelId="{8F7BB1A1-2FF5-4E44-85D4-96ECA57CCBAB}" type="pres">
      <dgm:prSet presAssocID="{E8E125C3-2F1D-DB48-80E1-F4EE243FEBF8}" presName="aSpace" presStyleCnt="0"/>
      <dgm:spPr/>
    </dgm:pt>
    <dgm:pt modelId="{0FA1091C-9ADB-AE47-B442-A05A09643221}" type="pres">
      <dgm:prSet presAssocID="{65A7FC13-05AD-E941-91EA-ACD83A7891E6}" presName="compNode" presStyleCnt="0"/>
      <dgm:spPr/>
    </dgm:pt>
    <dgm:pt modelId="{85A47CE6-0069-484B-8866-F100A0E923B0}" type="pres">
      <dgm:prSet presAssocID="{65A7FC13-05AD-E941-91EA-ACD83A7891E6}" presName="noGeometry" presStyleCnt="0"/>
      <dgm:spPr/>
    </dgm:pt>
    <dgm:pt modelId="{3D4048DE-FE98-7046-8DD1-34A88B3B1866}" type="pres">
      <dgm:prSet presAssocID="{65A7FC13-05AD-E941-91EA-ACD83A7891E6}" presName="childTextVisible" presStyleLbl="bgAccFollowNode1" presStyleIdx="2" presStyleCnt="5">
        <dgm:presLayoutVars>
          <dgm:bulletEnabled val="1"/>
        </dgm:presLayoutVars>
      </dgm:prSet>
      <dgm:spPr/>
    </dgm:pt>
    <dgm:pt modelId="{C4F03744-610E-C249-86A7-09E6E4665F0E}" type="pres">
      <dgm:prSet presAssocID="{65A7FC13-05AD-E941-91EA-ACD83A7891E6}" presName="childTextHidden" presStyleLbl="bgAccFollowNode1" presStyleIdx="2" presStyleCnt="5"/>
      <dgm:spPr/>
    </dgm:pt>
    <dgm:pt modelId="{F5B367D7-4464-FE40-BE1F-FB69991B10FF}" type="pres">
      <dgm:prSet presAssocID="{65A7FC13-05AD-E941-91EA-ACD83A7891E6}" presName="parentText" presStyleLbl="node1" presStyleIdx="2" presStyleCnt="5">
        <dgm:presLayoutVars>
          <dgm:chMax val="1"/>
          <dgm:bulletEnabled val="1"/>
        </dgm:presLayoutVars>
      </dgm:prSet>
      <dgm:spPr/>
    </dgm:pt>
    <dgm:pt modelId="{8A474E3C-E805-5F47-B238-1555764F4C5B}" type="pres">
      <dgm:prSet presAssocID="{65A7FC13-05AD-E941-91EA-ACD83A7891E6}" presName="aSpace" presStyleCnt="0"/>
      <dgm:spPr/>
    </dgm:pt>
    <dgm:pt modelId="{C5E857BA-A33B-7741-BA11-C428652F0614}" type="pres">
      <dgm:prSet presAssocID="{74B8E9ED-B043-D448-A418-6CD0D8DF0004}" presName="compNode" presStyleCnt="0"/>
      <dgm:spPr/>
    </dgm:pt>
    <dgm:pt modelId="{C2782121-5017-684C-A908-94498624B368}" type="pres">
      <dgm:prSet presAssocID="{74B8E9ED-B043-D448-A418-6CD0D8DF0004}" presName="noGeometry" presStyleCnt="0"/>
      <dgm:spPr/>
    </dgm:pt>
    <dgm:pt modelId="{EA1B0D07-C3D5-B445-8F6A-6268F9F2874D}" type="pres">
      <dgm:prSet presAssocID="{74B8E9ED-B043-D448-A418-6CD0D8DF0004}" presName="childTextVisible" presStyleLbl="bgAccFollowNode1" presStyleIdx="3" presStyleCnt="5">
        <dgm:presLayoutVars>
          <dgm:bulletEnabled val="1"/>
        </dgm:presLayoutVars>
      </dgm:prSet>
      <dgm:spPr/>
    </dgm:pt>
    <dgm:pt modelId="{895A4950-5039-8C47-A2ED-2B76ED3C5D33}" type="pres">
      <dgm:prSet presAssocID="{74B8E9ED-B043-D448-A418-6CD0D8DF0004}" presName="childTextHidden" presStyleLbl="bgAccFollowNode1" presStyleIdx="3" presStyleCnt="5"/>
      <dgm:spPr/>
    </dgm:pt>
    <dgm:pt modelId="{82533D2E-7EB3-C14F-83FB-27F3BFA7871D}" type="pres">
      <dgm:prSet presAssocID="{74B8E9ED-B043-D448-A418-6CD0D8DF0004}" presName="parentText" presStyleLbl="node1" presStyleIdx="3" presStyleCnt="5">
        <dgm:presLayoutVars>
          <dgm:chMax val="1"/>
          <dgm:bulletEnabled val="1"/>
        </dgm:presLayoutVars>
      </dgm:prSet>
      <dgm:spPr/>
    </dgm:pt>
    <dgm:pt modelId="{D3A9D0D6-E882-F845-B550-080BA08F651A}" type="pres">
      <dgm:prSet presAssocID="{74B8E9ED-B043-D448-A418-6CD0D8DF0004}" presName="aSpace" presStyleCnt="0"/>
      <dgm:spPr/>
    </dgm:pt>
    <dgm:pt modelId="{89109146-089F-544D-B1FC-56F53B94F89B}" type="pres">
      <dgm:prSet presAssocID="{37306091-B3B8-CE4F-94C5-D7C733341F9B}" presName="compNode" presStyleCnt="0"/>
      <dgm:spPr/>
    </dgm:pt>
    <dgm:pt modelId="{3EFBB34E-86C6-F545-8010-52BFE9D3D520}" type="pres">
      <dgm:prSet presAssocID="{37306091-B3B8-CE4F-94C5-D7C733341F9B}" presName="noGeometry" presStyleCnt="0"/>
      <dgm:spPr/>
    </dgm:pt>
    <dgm:pt modelId="{655320D1-CFEE-EC4E-920A-7E5FB43B6620}" type="pres">
      <dgm:prSet presAssocID="{37306091-B3B8-CE4F-94C5-D7C733341F9B}" presName="childTextVisible" presStyleLbl="bgAccFollowNode1" presStyleIdx="4" presStyleCnt="5">
        <dgm:presLayoutVars>
          <dgm:bulletEnabled val="1"/>
        </dgm:presLayoutVars>
      </dgm:prSet>
      <dgm:spPr/>
    </dgm:pt>
    <dgm:pt modelId="{884FBC80-494F-364B-BDD5-93DF38CA55A4}" type="pres">
      <dgm:prSet presAssocID="{37306091-B3B8-CE4F-94C5-D7C733341F9B}" presName="childTextHidden" presStyleLbl="bgAccFollowNode1" presStyleIdx="4" presStyleCnt="5"/>
      <dgm:spPr/>
    </dgm:pt>
    <dgm:pt modelId="{62BC0C3D-52EE-F242-90AB-D076DC93AB92}" type="pres">
      <dgm:prSet presAssocID="{37306091-B3B8-CE4F-94C5-D7C733341F9B}" presName="parentText" presStyleLbl="node1" presStyleIdx="4" presStyleCnt="5">
        <dgm:presLayoutVars>
          <dgm:chMax val="1"/>
          <dgm:bulletEnabled val="1"/>
        </dgm:presLayoutVars>
      </dgm:prSet>
      <dgm:spPr/>
    </dgm:pt>
  </dgm:ptLst>
  <dgm:cxnLst>
    <dgm:cxn modelId="{EC400D18-B770-D841-8AEF-DF2F313B3568}" type="presOf" srcId="{74B8E9ED-B043-D448-A418-6CD0D8DF0004}" destId="{82533D2E-7EB3-C14F-83FB-27F3BFA7871D}" srcOrd="0" destOrd="0" presId="urn:microsoft.com/office/officeart/2005/8/layout/hProcess6"/>
    <dgm:cxn modelId="{03AFBD28-884A-6845-8D46-9C1427AEB1BD}" type="presOf" srcId="{37306091-B3B8-CE4F-94C5-D7C733341F9B}" destId="{62BC0C3D-52EE-F242-90AB-D076DC93AB92}" srcOrd="0" destOrd="0" presId="urn:microsoft.com/office/officeart/2005/8/layout/hProcess6"/>
    <dgm:cxn modelId="{F7DACB2C-C4AF-C14F-8702-B2F1CD83C07D}" type="presOf" srcId="{024D16F7-1B76-1444-A4A7-5771DD05A86F}" destId="{A5575D8E-48DC-6E44-8C94-6230C1C353E2}" srcOrd="0" destOrd="0" presId="urn:microsoft.com/office/officeart/2005/8/layout/hProcess6"/>
    <dgm:cxn modelId="{A78EA432-1A6E-7B42-A2D1-C66AA1127405}" type="presOf" srcId="{E8E125C3-2F1D-DB48-80E1-F4EE243FEBF8}" destId="{80648E76-C015-F941-8909-AFCA2E501B93}" srcOrd="0" destOrd="0" presId="urn:microsoft.com/office/officeart/2005/8/layout/hProcess6"/>
    <dgm:cxn modelId="{F205A462-5060-A341-971D-3994C63BCBBA}" srcId="{024D16F7-1B76-1444-A4A7-5771DD05A86F}" destId="{AE35D246-F46C-3046-A527-160C82509312}" srcOrd="0" destOrd="0" parTransId="{E3F9D3ED-3738-384E-B157-6DD4FB40DD07}" sibTransId="{7980AC0F-EBCF-8048-8AFF-2F86E6D9192A}"/>
    <dgm:cxn modelId="{F5BA8489-FC8F-9247-B036-D3F2BDCF8FFE}" type="presOf" srcId="{65A7FC13-05AD-E941-91EA-ACD83A7891E6}" destId="{F5B367D7-4464-FE40-BE1F-FB69991B10FF}" srcOrd="0" destOrd="0" presId="urn:microsoft.com/office/officeart/2005/8/layout/hProcess6"/>
    <dgm:cxn modelId="{77DAD2AF-F49E-EE44-B7AB-4070CC61200B}" srcId="{024D16F7-1B76-1444-A4A7-5771DD05A86F}" destId="{37306091-B3B8-CE4F-94C5-D7C733341F9B}" srcOrd="4" destOrd="0" parTransId="{DC310338-B564-5241-9182-CDBFFB5B04DE}" sibTransId="{A19FC252-ECFA-4C49-B75A-2A7F0B4DB2EE}"/>
    <dgm:cxn modelId="{4FA115B7-E621-D547-8D59-9A013BFDEC7E}" srcId="{024D16F7-1B76-1444-A4A7-5771DD05A86F}" destId="{65A7FC13-05AD-E941-91EA-ACD83A7891E6}" srcOrd="2" destOrd="0" parTransId="{0EFA71EF-2CFF-204A-8274-85B66A6D0FCA}" sibTransId="{0922E671-7BF1-3A49-8B59-8710AAD2041F}"/>
    <dgm:cxn modelId="{D49CDFC2-E2AB-DC43-AE77-7FE692302532}" type="presOf" srcId="{AE35D246-F46C-3046-A527-160C82509312}" destId="{63DFC66A-386D-E74E-85F8-77A82476F897}" srcOrd="0" destOrd="0" presId="urn:microsoft.com/office/officeart/2005/8/layout/hProcess6"/>
    <dgm:cxn modelId="{68ABA3CB-257C-3D44-9B48-7AF23F567289}" srcId="{024D16F7-1B76-1444-A4A7-5771DD05A86F}" destId="{E8E125C3-2F1D-DB48-80E1-F4EE243FEBF8}" srcOrd="1" destOrd="0" parTransId="{5627F9D1-3EF1-0B45-961E-D05106FB83FC}" sibTransId="{41E0794F-2D20-F742-AF66-C7C7FFBFCD00}"/>
    <dgm:cxn modelId="{798C10D2-A4F8-974E-881A-19297E47F9A6}" srcId="{024D16F7-1B76-1444-A4A7-5771DD05A86F}" destId="{74B8E9ED-B043-D448-A418-6CD0D8DF0004}" srcOrd="3" destOrd="0" parTransId="{E4ED4918-338F-464D-9651-BBD27DF1BCA7}" sibTransId="{7F78EDDA-99BB-844F-BBF0-0278F643730B}"/>
    <dgm:cxn modelId="{1B10A87D-9E9A-5C42-96F1-85675E30E601}" type="presParOf" srcId="{A5575D8E-48DC-6E44-8C94-6230C1C353E2}" destId="{3EB5AB20-54FA-6846-8288-E8D211B1AA2A}" srcOrd="0" destOrd="0" presId="urn:microsoft.com/office/officeart/2005/8/layout/hProcess6"/>
    <dgm:cxn modelId="{13588659-E293-584C-83D6-7ABBC75BF39F}" type="presParOf" srcId="{3EB5AB20-54FA-6846-8288-E8D211B1AA2A}" destId="{A14B6FA2-B343-7147-A1F3-51076FB0F25A}" srcOrd="0" destOrd="0" presId="urn:microsoft.com/office/officeart/2005/8/layout/hProcess6"/>
    <dgm:cxn modelId="{176DC505-F012-8942-8F1D-3B5467B68852}" type="presParOf" srcId="{3EB5AB20-54FA-6846-8288-E8D211B1AA2A}" destId="{468133FF-F384-0F4F-B66B-3D2ADCD487FF}" srcOrd="1" destOrd="0" presId="urn:microsoft.com/office/officeart/2005/8/layout/hProcess6"/>
    <dgm:cxn modelId="{746E62C3-55C5-6744-B605-2CFE0FC14832}" type="presParOf" srcId="{3EB5AB20-54FA-6846-8288-E8D211B1AA2A}" destId="{2DFD5B2C-8002-3C40-B986-B4F5EDC17D33}" srcOrd="2" destOrd="0" presId="urn:microsoft.com/office/officeart/2005/8/layout/hProcess6"/>
    <dgm:cxn modelId="{B559703A-BC03-7446-BEDA-09C3B030892A}" type="presParOf" srcId="{3EB5AB20-54FA-6846-8288-E8D211B1AA2A}" destId="{63DFC66A-386D-E74E-85F8-77A82476F897}" srcOrd="3" destOrd="0" presId="urn:microsoft.com/office/officeart/2005/8/layout/hProcess6"/>
    <dgm:cxn modelId="{3785B9D8-C0C6-4340-81B8-393A6ED1E0ED}" type="presParOf" srcId="{A5575D8E-48DC-6E44-8C94-6230C1C353E2}" destId="{8FF4DBDF-3A4A-354E-8B52-C8F38056CA5A}" srcOrd="1" destOrd="0" presId="urn:microsoft.com/office/officeart/2005/8/layout/hProcess6"/>
    <dgm:cxn modelId="{E5F564D8-F108-6E42-B290-420DF6490ABD}" type="presParOf" srcId="{A5575D8E-48DC-6E44-8C94-6230C1C353E2}" destId="{598F0E24-D798-1842-8F1B-0377C71C7045}" srcOrd="2" destOrd="0" presId="urn:microsoft.com/office/officeart/2005/8/layout/hProcess6"/>
    <dgm:cxn modelId="{7DCB21F9-0B14-BC4E-93AD-1BDE24E158B1}" type="presParOf" srcId="{598F0E24-D798-1842-8F1B-0377C71C7045}" destId="{C4C353B8-E92A-F24E-AE3B-8C9EA9917B95}" srcOrd="0" destOrd="0" presId="urn:microsoft.com/office/officeart/2005/8/layout/hProcess6"/>
    <dgm:cxn modelId="{EFB9F174-6B04-4245-98C9-50B8A47EAAB3}" type="presParOf" srcId="{598F0E24-D798-1842-8F1B-0377C71C7045}" destId="{0ABE12A3-965C-9F4D-A81C-DACABDDA34AD}" srcOrd="1" destOrd="0" presId="urn:microsoft.com/office/officeart/2005/8/layout/hProcess6"/>
    <dgm:cxn modelId="{0F8798D1-4DA6-5D48-B464-E5FFEFD6DA01}" type="presParOf" srcId="{598F0E24-D798-1842-8F1B-0377C71C7045}" destId="{5F234DB8-BC04-C546-940C-0D58233BA64B}" srcOrd="2" destOrd="0" presId="urn:microsoft.com/office/officeart/2005/8/layout/hProcess6"/>
    <dgm:cxn modelId="{AF4A5F17-6A03-AA45-A1FA-BE76A10901A9}" type="presParOf" srcId="{598F0E24-D798-1842-8F1B-0377C71C7045}" destId="{80648E76-C015-F941-8909-AFCA2E501B93}" srcOrd="3" destOrd="0" presId="urn:microsoft.com/office/officeart/2005/8/layout/hProcess6"/>
    <dgm:cxn modelId="{8D5534D8-7443-9C47-8094-69B668B70A09}" type="presParOf" srcId="{A5575D8E-48DC-6E44-8C94-6230C1C353E2}" destId="{8F7BB1A1-2FF5-4E44-85D4-96ECA57CCBAB}" srcOrd="3" destOrd="0" presId="urn:microsoft.com/office/officeart/2005/8/layout/hProcess6"/>
    <dgm:cxn modelId="{160F04A3-9637-044B-A046-65204BC6A2C5}" type="presParOf" srcId="{A5575D8E-48DC-6E44-8C94-6230C1C353E2}" destId="{0FA1091C-9ADB-AE47-B442-A05A09643221}" srcOrd="4" destOrd="0" presId="urn:microsoft.com/office/officeart/2005/8/layout/hProcess6"/>
    <dgm:cxn modelId="{94DDF07B-A7C6-2144-902B-31A9B3E134A6}" type="presParOf" srcId="{0FA1091C-9ADB-AE47-B442-A05A09643221}" destId="{85A47CE6-0069-484B-8866-F100A0E923B0}" srcOrd="0" destOrd="0" presId="urn:microsoft.com/office/officeart/2005/8/layout/hProcess6"/>
    <dgm:cxn modelId="{EBFA316B-D660-5645-9510-3DFAEC9FB5DA}" type="presParOf" srcId="{0FA1091C-9ADB-AE47-B442-A05A09643221}" destId="{3D4048DE-FE98-7046-8DD1-34A88B3B1866}" srcOrd="1" destOrd="0" presId="urn:microsoft.com/office/officeart/2005/8/layout/hProcess6"/>
    <dgm:cxn modelId="{86215872-694B-B049-8FC8-3D7AE62EECE3}" type="presParOf" srcId="{0FA1091C-9ADB-AE47-B442-A05A09643221}" destId="{C4F03744-610E-C249-86A7-09E6E4665F0E}" srcOrd="2" destOrd="0" presId="urn:microsoft.com/office/officeart/2005/8/layout/hProcess6"/>
    <dgm:cxn modelId="{7E7CDBAE-F8BA-DD49-B1D9-7D3D69BA673A}" type="presParOf" srcId="{0FA1091C-9ADB-AE47-B442-A05A09643221}" destId="{F5B367D7-4464-FE40-BE1F-FB69991B10FF}" srcOrd="3" destOrd="0" presId="urn:microsoft.com/office/officeart/2005/8/layout/hProcess6"/>
    <dgm:cxn modelId="{2AE56F6C-03C5-AA46-99BF-C0059B2B3332}" type="presParOf" srcId="{A5575D8E-48DC-6E44-8C94-6230C1C353E2}" destId="{8A474E3C-E805-5F47-B238-1555764F4C5B}" srcOrd="5" destOrd="0" presId="urn:microsoft.com/office/officeart/2005/8/layout/hProcess6"/>
    <dgm:cxn modelId="{40D5AF2D-0535-8142-9EE9-AC6CF86EEEE7}" type="presParOf" srcId="{A5575D8E-48DC-6E44-8C94-6230C1C353E2}" destId="{C5E857BA-A33B-7741-BA11-C428652F0614}" srcOrd="6" destOrd="0" presId="urn:microsoft.com/office/officeart/2005/8/layout/hProcess6"/>
    <dgm:cxn modelId="{F59BBA20-D2DF-DE45-871B-0FC793445F3E}" type="presParOf" srcId="{C5E857BA-A33B-7741-BA11-C428652F0614}" destId="{C2782121-5017-684C-A908-94498624B368}" srcOrd="0" destOrd="0" presId="urn:microsoft.com/office/officeart/2005/8/layout/hProcess6"/>
    <dgm:cxn modelId="{6587AE83-F645-E74E-999F-CEAAC3BC1147}" type="presParOf" srcId="{C5E857BA-A33B-7741-BA11-C428652F0614}" destId="{EA1B0D07-C3D5-B445-8F6A-6268F9F2874D}" srcOrd="1" destOrd="0" presId="urn:microsoft.com/office/officeart/2005/8/layout/hProcess6"/>
    <dgm:cxn modelId="{420A5A58-1AF6-1240-8438-756FD701A993}" type="presParOf" srcId="{C5E857BA-A33B-7741-BA11-C428652F0614}" destId="{895A4950-5039-8C47-A2ED-2B76ED3C5D33}" srcOrd="2" destOrd="0" presId="urn:microsoft.com/office/officeart/2005/8/layout/hProcess6"/>
    <dgm:cxn modelId="{2944B26D-7C5D-7B4D-B8E7-95DC39C3097B}" type="presParOf" srcId="{C5E857BA-A33B-7741-BA11-C428652F0614}" destId="{82533D2E-7EB3-C14F-83FB-27F3BFA7871D}" srcOrd="3" destOrd="0" presId="urn:microsoft.com/office/officeart/2005/8/layout/hProcess6"/>
    <dgm:cxn modelId="{FE37E2D4-4B24-4240-9FCD-82F63D35401A}" type="presParOf" srcId="{A5575D8E-48DC-6E44-8C94-6230C1C353E2}" destId="{D3A9D0D6-E882-F845-B550-080BA08F651A}" srcOrd="7" destOrd="0" presId="urn:microsoft.com/office/officeart/2005/8/layout/hProcess6"/>
    <dgm:cxn modelId="{BE0C982F-EFB8-9B46-BE9E-2CBF8C04D6D9}" type="presParOf" srcId="{A5575D8E-48DC-6E44-8C94-6230C1C353E2}" destId="{89109146-089F-544D-B1FC-56F53B94F89B}" srcOrd="8" destOrd="0" presId="urn:microsoft.com/office/officeart/2005/8/layout/hProcess6"/>
    <dgm:cxn modelId="{3FC4950A-CBB1-D64B-BCCE-37F8ED3666F5}" type="presParOf" srcId="{89109146-089F-544D-B1FC-56F53B94F89B}" destId="{3EFBB34E-86C6-F545-8010-52BFE9D3D520}" srcOrd="0" destOrd="0" presId="urn:microsoft.com/office/officeart/2005/8/layout/hProcess6"/>
    <dgm:cxn modelId="{54D43CE1-D7F5-EA48-A487-8A3CA0999FD5}" type="presParOf" srcId="{89109146-089F-544D-B1FC-56F53B94F89B}" destId="{655320D1-CFEE-EC4E-920A-7E5FB43B6620}" srcOrd="1" destOrd="0" presId="urn:microsoft.com/office/officeart/2005/8/layout/hProcess6"/>
    <dgm:cxn modelId="{5282A189-D624-3148-B5EB-F739E866500A}" type="presParOf" srcId="{89109146-089F-544D-B1FC-56F53B94F89B}" destId="{884FBC80-494F-364B-BDD5-93DF38CA55A4}" srcOrd="2" destOrd="0" presId="urn:microsoft.com/office/officeart/2005/8/layout/hProcess6"/>
    <dgm:cxn modelId="{4E974836-C9A3-154E-A42B-54BDCB3B6CC2}" type="presParOf" srcId="{89109146-089F-544D-B1FC-56F53B94F89B}" destId="{62BC0C3D-52EE-F242-90AB-D076DC93AB92}"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D14CE9-D766-B541-B267-B01C445E3B0E}"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09CB8E76-7EBB-BD42-B5F1-EC9DF729B3AC}">
      <dgm:prSet phldrT="[Text]"/>
      <dgm:spPr/>
      <dgm:t>
        <a:bodyPr/>
        <a:lstStyle/>
        <a:p>
          <a:r>
            <a:rPr lang="en-US" dirty="0">
              <a:latin typeface="Arial Rounded MT Bold" panose="020F0704030504030204" pitchFamily="34" charset="77"/>
            </a:rPr>
            <a:t>Agreement Intake</a:t>
          </a:r>
        </a:p>
      </dgm:t>
    </dgm:pt>
    <dgm:pt modelId="{D1020A57-EA20-AC4B-A4A5-3291C5173AB2}" type="parTrans" cxnId="{F3DD091C-8702-514D-A0A2-2B931B818271}">
      <dgm:prSet/>
      <dgm:spPr/>
      <dgm:t>
        <a:bodyPr/>
        <a:lstStyle/>
        <a:p>
          <a:endParaRPr lang="en-US"/>
        </a:p>
      </dgm:t>
    </dgm:pt>
    <dgm:pt modelId="{7A3225FB-3DF7-AA4D-98FF-CEDC6B5CC956}" type="sibTrans" cxnId="{F3DD091C-8702-514D-A0A2-2B931B818271}">
      <dgm:prSet/>
      <dgm:spPr/>
      <dgm:t>
        <a:bodyPr/>
        <a:lstStyle/>
        <a:p>
          <a:endParaRPr lang="en-US"/>
        </a:p>
      </dgm:t>
    </dgm:pt>
    <dgm:pt modelId="{3EC4B0E8-C283-7048-8FD7-3E43CFBC43C7}">
      <dgm:prSet phldrT="[Text]" custT="1"/>
      <dgm:spPr/>
      <dgm:t>
        <a:bodyPr/>
        <a:lstStyle/>
        <a:p>
          <a:endParaRPr lang="en-US" sz="1200" u="none" dirty="0">
            <a:latin typeface="Arial Rounded MT Bold" panose="020F0704030504030204" pitchFamily="34" charset="77"/>
          </a:endParaRPr>
        </a:p>
      </dgm:t>
    </dgm:pt>
    <dgm:pt modelId="{0BF59EAF-F92F-7F4F-AF00-CCE165EACDCF}" type="parTrans" cxnId="{40E7B599-D54A-3747-BACA-5096FBF7B9E1}">
      <dgm:prSet/>
      <dgm:spPr/>
      <dgm:t>
        <a:bodyPr/>
        <a:lstStyle/>
        <a:p>
          <a:endParaRPr lang="en-US"/>
        </a:p>
      </dgm:t>
    </dgm:pt>
    <dgm:pt modelId="{5B6E5E4F-2762-2543-8160-F0DC5E5C9D58}" type="sibTrans" cxnId="{40E7B599-D54A-3747-BACA-5096FBF7B9E1}">
      <dgm:prSet/>
      <dgm:spPr/>
      <dgm:t>
        <a:bodyPr/>
        <a:lstStyle/>
        <a:p>
          <a:endParaRPr lang="en-US"/>
        </a:p>
      </dgm:t>
    </dgm:pt>
    <dgm:pt modelId="{E0ABC3DC-D1DA-9D40-8FF6-D0648B177C5B}" type="pres">
      <dgm:prSet presAssocID="{BED14CE9-D766-B541-B267-B01C445E3B0E}" presName="theList" presStyleCnt="0">
        <dgm:presLayoutVars>
          <dgm:dir/>
          <dgm:animLvl val="lvl"/>
          <dgm:resizeHandles val="exact"/>
        </dgm:presLayoutVars>
      </dgm:prSet>
      <dgm:spPr/>
    </dgm:pt>
    <dgm:pt modelId="{E206138C-781C-DD43-A931-A3C8593C2211}" type="pres">
      <dgm:prSet presAssocID="{09CB8E76-7EBB-BD42-B5F1-EC9DF729B3AC}" presName="compNode" presStyleCnt="0"/>
      <dgm:spPr/>
    </dgm:pt>
    <dgm:pt modelId="{8999C4A9-2F98-CE4D-9A72-81A9F52AAFA8}" type="pres">
      <dgm:prSet presAssocID="{09CB8E76-7EBB-BD42-B5F1-EC9DF729B3AC}" presName="noGeometry" presStyleCnt="0"/>
      <dgm:spPr/>
    </dgm:pt>
    <dgm:pt modelId="{74369814-0C97-F942-8E25-A1D6F2F92E8B}" type="pres">
      <dgm:prSet presAssocID="{09CB8E76-7EBB-BD42-B5F1-EC9DF729B3AC}" presName="childTextVisible" presStyleLbl="bgAccFollowNode1" presStyleIdx="0" presStyleCnt="1" custScaleX="22786" custScaleY="23684" custLinFactNeighborX="-53762" custLinFactNeighborY="-32478">
        <dgm:presLayoutVars>
          <dgm:bulletEnabled val="1"/>
        </dgm:presLayoutVars>
      </dgm:prSet>
      <dgm:spPr/>
    </dgm:pt>
    <dgm:pt modelId="{865DD7ED-0AE4-0E4F-84FB-2672DC2BC0C2}" type="pres">
      <dgm:prSet presAssocID="{09CB8E76-7EBB-BD42-B5F1-EC9DF729B3AC}" presName="childTextHidden" presStyleLbl="bgAccFollowNode1" presStyleIdx="0" presStyleCnt="1"/>
      <dgm:spPr/>
    </dgm:pt>
    <dgm:pt modelId="{966E4FCD-E6B4-3840-855A-91F5E5ABB9F5}" type="pres">
      <dgm:prSet presAssocID="{09CB8E76-7EBB-BD42-B5F1-EC9DF729B3AC}" presName="parentText" presStyleLbl="node1" presStyleIdx="0" presStyleCnt="1" custScaleX="36502" custScaleY="33245" custLinFactNeighborX="-33465" custLinFactNeighborY="-57211">
        <dgm:presLayoutVars>
          <dgm:chMax val="1"/>
          <dgm:bulletEnabled val="1"/>
        </dgm:presLayoutVars>
      </dgm:prSet>
      <dgm:spPr/>
    </dgm:pt>
  </dgm:ptLst>
  <dgm:cxnLst>
    <dgm:cxn modelId="{F3DD091C-8702-514D-A0A2-2B931B818271}" srcId="{BED14CE9-D766-B541-B267-B01C445E3B0E}" destId="{09CB8E76-7EBB-BD42-B5F1-EC9DF729B3AC}" srcOrd="0" destOrd="0" parTransId="{D1020A57-EA20-AC4B-A4A5-3291C5173AB2}" sibTransId="{7A3225FB-3DF7-AA4D-98FF-CEDC6B5CC956}"/>
    <dgm:cxn modelId="{DDCE8722-870B-064B-A553-CA11C460F13D}" type="presOf" srcId="{3EC4B0E8-C283-7048-8FD7-3E43CFBC43C7}" destId="{74369814-0C97-F942-8E25-A1D6F2F92E8B}" srcOrd="0" destOrd="0" presId="urn:microsoft.com/office/officeart/2005/8/layout/hProcess6"/>
    <dgm:cxn modelId="{A3468642-6053-8947-B5FF-ECCCA45D5B05}" type="presOf" srcId="{09CB8E76-7EBB-BD42-B5F1-EC9DF729B3AC}" destId="{966E4FCD-E6B4-3840-855A-91F5E5ABB9F5}" srcOrd="0" destOrd="0" presId="urn:microsoft.com/office/officeart/2005/8/layout/hProcess6"/>
    <dgm:cxn modelId="{07B25455-75D1-1241-B720-5CFD548B9EC5}" type="presOf" srcId="{3EC4B0E8-C283-7048-8FD7-3E43CFBC43C7}" destId="{865DD7ED-0AE4-0E4F-84FB-2672DC2BC0C2}" srcOrd="1" destOrd="0" presId="urn:microsoft.com/office/officeart/2005/8/layout/hProcess6"/>
    <dgm:cxn modelId="{40E7B599-D54A-3747-BACA-5096FBF7B9E1}" srcId="{09CB8E76-7EBB-BD42-B5F1-EC9DF729B3AC}" destId="{3EC4B0E8-C283-7048-8FD7-3E43CFBC43C7}" srcOrd="0" destOrd="0" parTransId="{0BF59EAF-F92F-7F4F-AF00-CCE165EACDCF}" sibTransId="{5B6E5E4F-2762-2543-8160-F0DC5E5C9D58}"/>
    <dgm:cxn modelId="{BB15C0F6-C7C7-6447-91EB-4F7CE5061CEC}" type="presOf" srcId="{BED14CE9-D766-B541-B267-B01C445E3B0E}" destId="{E0ABC3DC-D1DA-9D40-8FF6-D0648B177C5B}" srcOrd="0" destOrd="0" presId="urn:microsoft.com/office/officeart/2005/8/layout/hProcess6"/>
    <dgm:cxn modelId="{82E1697D-81CC-B641-AC87-F8F5A85FA0FA}" type="presParOf" srcId="{E0ABC3DC-D1DA-9D40-8FF6-D0648B177C5B}" destId="{E206138C-781C-DD43-A931-A3C8593C2211}" srcOrd="0" destOrd="0" presId="urn:microsoft.com/office/officeart/2005/8/layout/hProcess6"/>
    <dgm:cxn modelId="{912E9008-865E-4044-A052-77A753ABFFE4}" type="presParOf" srcId="{E206138C-781C-DD43-A931-A3C8593C2211}" destId="{8999C4A9-2F98-CE4D-9A72-81A9F52AAFA8}" srcOrd="0" destOrd="0" presId="urn:microsoft.com/office/officeart/2005/8/layout/hProcess6"/>
    <dgm:cxn modelId="{49B21062-D1EE-1646-A89B-592E4B9FC24B}" type="presParOf" srcId="{E206138C-781C-DD43-A931-A3C8593C2211}" destId="{74369814-0C97-F942-8E25-A1D6F2F92E8B}" srcOrd="1" destOrd="0" presId="urn:microsoft.com/office/officeart/2005/8/layout/hProcess6"/>
    <dgm:cxn modelId="{A130F249-EA60-8A41-97AC-D6C2CCAB7689}" type="presParOf" srcId="{E206138C-781C-DD43-A931-A3C8593C2211}" destId="{865DD7ED-0AE4-0E4F-84FB-2672DC2BC0C2}" srcOrd="2" destOrd="0" presId="urn:microsoft.com/office/officeart/2005/8/layout/hProcess6"/>
    <dgm:cxn modelId="{70C808CE-1415-254F-BDD3-E666C683D701}" type="presParOf" srcId="{E206138C-781C-DD43-A931-A3C8593C2211}" destId="{966E4FCD-E6B4-3840-855A-91F5E5ABB9F5}"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D14CE9-D766-B541-B267-B01C445E3B0E}"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09CB8E76-7EBB-BD42-B5F1-EC9DF729B3AC}">
      <dgm:prSet phldrT="[Text]"/>
      <dgm:spPr/>
      <dgm:t>
        <a:bodyPr/>
        <a:lstStyle/>
        <a:p>
          <a:r>
            <a:rPr lang="en-US" dirty="0">
              <a:latin typeface="Arial Rounded MT Bold" panose="020F0704030504030204" pitchFamily="34" charset="77"/>
            </a:rPr>
            <a:t>Initial Review</a:t>
          </a:r>
        </a:p>
      </dgm:t>
    </dgm:pt>
    <dgm:pt modelId="{D1020A57-EA20-AC4B-A4A5-3291C5173AB2}" type="parTrans" cxnId="{F3DD091C-8702-514D-A0A2-2B931B818271}">
      <dgm:prSet/>
      <dgm:spPr/>
      <dgm:t>
        <a:bodyPr/>
        <a:lstStyle/>
        <a:p>
          <a:endParaRPr lang="en-US"/>
        </a:p>
      </dgm:t>
    </dgm:pt>
    <dgm:pt modelId="{7A3225FB-3DF7-AA4D-98FF-CEDC6B5CC956}" type="sibTrans" cxnId="{F3DD091C-8702-514D-A0A2-2B931B818271}">
      <dgm:prSet/>
      <dgm:spPr/>
      <dgm:t>
        <a:bodyPr/>
        <a:lstStyle/>
        <a:p>
          <a:endParaRPr lang="en-US"/>
        </a:p>
      </dgm:t>
    </dgm:pt>
    <dgm:pt modelId="{3EC4B0E8-C283-7048-8FD7-3E43CFBC43C7}">
      <dgm:prSet phldrT="[Text]" custT="1"/>
      <dgm:spPr/>
      <dgm:t>
        <a:bodyPr/>
        <a:lstStyle/>
        <a:p>
          <a:endParaRPr lang="en-US" sz="1200" u="none" dirty="0">
            <a:latin typeface="Arial Rounded MT Bold" panose="020F0704030504030204" pitchFamily="34" charset="77"/>
          </a:endParaRPr>
        </a:p>
      </dgm:t>
    </dgm:pt>
    <dgm:pt modelId="{0BF59EAF-F92F-7F4F-AF00-CCE165EACDCF}" type="parTrans" cxnId="{40E7B599-D54A-3747-BACA-5096FBF7B9E1}">
      <dgm:prSet/>
      <dgm:spPr/>
      <dgm:t>
        <a:bodyPr/>
        <a:lstStyle/>
        <a:p>
          <a:endParaRPr lang="en-US"/>
        </a:p>
      </dgm:t>
    </dgm:pt>
    <dgm:pt modelId="{5B6E5E4F-2762-2543-8160-F0DC5E5C9D58}" type="sibTrans" cxnId="{40E7B599-D54A-3747-BACA-5096FBF7B9E1}">
      <dgm:prSet/>
      <dgm:spPr/>
      <dgm:t>
        <a:bodyPr/>
        <a:lstStyle/>
        <a:p>
          <a:endParaRPr lang="en-US"/>
        </a:p>
      </dgm:t>
    </dgm:pt>
    <dgm:pt modelId="{E0ABC3DC-D1DA-9D40-8FF6-D0648B177C5B}" type="pres">
      <dgm:prSet presAssocID="{BED14CE9-D766-B541-B267-B01C445E3B0E}" presName="theList" presStyleCnt="0">
        <dgm:presLayoutVars>
          <dgm:dir/>
          <dgm:animLvl val="lvl"/>
          <dgm:resizeHandles val="exact"/>
        </dgm:presLayoutVars>
      </dgm:prSet>
      <dgm:spPr/>
    </dgm:pt>
    <dgm:pt modelId="{E206138C-781C-DD43-A931-A3C8593C2211}" type="pres">
      <dgm:prSet presAssocID="{09CB8E76-7EBB-BD42-B5F1-EC9DF729B3AC}" presName="compNode" presStyleCnt="0"/>
      <dgm:spPr/>
    </dgm:pt>
    <dgm:pt modelId="{8999C4A9-2F98-CE4D-9A72-81A9F52AAFA8}" type="pres">
      <dgm:prSet presAssocID="{09CB8E76-7EBB-BD42-B5F1-EC9DF729B3AC}" presName="noGeometry" presStyleCnt="0"/>
      <dgm:spPr/>
    </dgm:pt>
    <dgm:pt modelId="{74369814-0C97-F942-8E25-A1D6F2F92E8B}" type="pres">
      <dgm:prSet presAssocID="{09CB8E76-7EBB-BD42-B5F1-EC9DF729B3AC}" presName="childTextVisible" presStyleLbl="bgAccFollowNode1" presStyleIdx="0" presStyleCnt="1" custScaleX="22786" custScaleY="23684" custLinFactNeighborX="-53762" custLinFactNeighborY="-32478">
        <dgm:presLayoutVars>
          <dgm:bulletEnabled val="1"/>
        </dgm:presLayoutVars>
      </dgm:prSet>
      <dgm:spPr/>
    </dgm:pt>
    <dgm:pt modelId="{865DD7ED-0AE4-0E4F-84FB-2672DC2BC0C2}" type="pres">
      <dgm:prSet presAssocID="{09CB8E76-7EBB-BD42-B5F1-EC9DF729B3AC}" presName="childTextHidden" presStyleLbl="bgAccFollowNode1" presStyleIdx="0" presStyleCnt="1"/>
      <dgm:spPr/>
    </dgm:pt>
    <dgm:pt modelId="{966E4FCD-E6B4-3840-855A-91F5E5ABB9F5}" type="pres">
      <dgm:prSet presAssocID="{09CB8E76-7EBB-BD42-B5F1-EC9DF729B3AC}" presName="parentText" presStyleLbl="node1" presStyleIdx="0" presStyleCnt="1" custScaleX="36502" custScaleY="33245" custLinFactNeighborX="-33465" custLinFactNeighborY="-57211">
        <dgm:presLayoutVars>
          <dgm:chMax val="1"/>
          <dgm:bulletEnabled val="1"/>
        </dgm:presLayoutVars>
      </dgm:prSet>
      <dgm:spPr/>
    </dgm:pt>
  </dgm:ptLst>
  <dgm:cxnLst>
    <dgm:cxn modelId="{F3DD091C-8702-514D-A0A2-2B931B818271}" srcId="{BED14CE9-D766-B541-B267-B01C445E3B0E}" destId="{09CB8E76-7EBB-BD42-B5F1-EC9DF729B3AC}" srcOrd="0" destOrd="0" parTransId="{D1020A57-EA20-AC4B-A4A5-3291C5173AB2}" sibTransId="{7A3225FB-3DF7-AA4D-98FF-CEDC6B5CC956}"/>
    <dgm:cxn modelId="{DDCE8722-870B-064B-A553-CA11C460F13D}" type="presOf" srcId="{3EC4B0E8-C283-7048-8FD7-3E43CFBC43C7}" destId="{74369814-0C97-F942-8E25-A1D6F2F92E8B}" srcOrd="0" destOrd="0" presId="urn:microsoft.com/office/officeart/2005/8/layout/hProcess6"/>
    <dgm:cxn modelId="{A3468642-6053-8947-B5FF-ECCCA45D5B05}" type="presOf" srcId="{09CB8E76-7EBB-BD42-B5F1-EC9DF729B3AC}" destId="{966E4FCD-E6B4-3840-855A-91F5E5ABB9F5}" srcOrd="0" destOrd="0" presId="urn:microsoft.com/office/officeart/2005/8/layout/hProcess6"/>
    <dgm:cxn modelId="{07B25455-75D1-1241-B720-5CFD548B9EC5}" type="presOf" srcId="{3EC4B0E8-C283-7048-8FD7-3E43CFBC43C7}" destId="{865DD7ED-0AE4-0E4F-84FB-2672DC2BC0C2}" srcOrd="1" destOrd="0" presId="urn:microsoft.com/office/officeart/2005/8/layout/hProcess6"/>
    <dgm:cxn modelId="{40E7B599-D54A-3747-BACA-5096FBF7B9E1}" srcId="{09CB8E76-7EBB-BD42-B5F1-EC9DF729B3AC}" destId="{3EC4B0E8-C283-7048-8FD7-3E43CFBC43C7}" srcOrd="0" destOrd="0" parTransId="{0BF59EAF-F92F-7F4F-AF00-CCE165EACDCF}" sibTransId="{5B6E5E4F-2762-2543-8160-F0DC5E5C9D58}"/>
    <dgm:cxn modelId="{BB15C0F6-C7C7-6447-91EB-4F7CE5061CEC}" type="presOf" srcId="{BED14CE9-D766-B541-B267-B01C445E3B0E}" destId="{E0ABC3DC-D1DA-9D40-8FF6-D0648B177C5B}" srcOrd="0" destOrd="0" presId="urn:microsoft.com/office/officeart/2005/8/layout/hProcess6"/>
    <dgm:cxn modelId="{82E1697D-81CC-B641-AC87-F8F5A85FA0FA}" type="presParOf" srcId="{E0ABC3DC-D1DA-9D40-8FF6-D0648B177C5B}" destId="{E206138C-781C-DD43-A931-A3C8593C2211}" srcOrd="0" destOrd="0" presId="urn:microsoft.com/office/officeart/2005/8/layout/hProcess6"/>
    <dgm:cxn modelId="{912E9008-865E-4044-A052-77A753ABFFE4}" type="presParOf" srcId="{E206138C-781C-DD43-A931-A3C8593C2211}" destId="{8999C4A9-2F98-CE4D-9A72-81A9F52AAFA8}" srcOrd="0" destOrd="0" presId="urn:microsoft.com/office/officeart/2005/8/layout/hProcess6"/>
    <dgm:cxn modelId="{49B21062-D1EE-1646-A89B-592E4B9FC24B}" type="presParOf" srcId="{E206138C-781C-DD43-A931-A3C8593C2211}" destId="{74369814-0C97-F942-8E25-A1D6F2F92E8B}" srcOrd="1" destOrd="0" presId="urn:microsoft.com/office/officeart/2005/8/layout/hProcess6"/>
    <dgm:cxn modelId="{A130F249-EA60-8A41-97AC-D6C2CCAB7689}" type="presParOf" srcId="{E206138C-781C-DD43-A931-A3C8593C2211}" destId="{865DD7ED-0AE4-0E4F-84FB-2672DC2BC0C2}" srcOrd="2" destOrd="0" presId="urn:microsoft.com/office/officeart/2005/8/layout/hProcess6"/>
    <dgm:cxn modelId="{70C808CE-1415-254F-BDD3-E666C683D701}" type="presParOf" srcId="{E206138C-781C-DD43-A931-A3C8593C2211}" destId="{966E4FCD-E6B4-3840-855A-91F5E5ABB9F5}"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D14CE9-D766-B541-B267-B01C445E3B0E}"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09CB8E76-7EBB-BD42-B5F1-EC9DF729B3AC}">
      <dgm:prSet phldrT="[Text]"/>
      <dgm:spPr/>
      <dgm:t>
        <a:bodyPr/>
        <a:lstStyle/>
        <a:p>
          <a:r>
            <a:rPr lang="en-US" dirty="0">
              <a:latin typeface="Arial Rounded MT Bold" panose="020F0704030504030204" pitchFamily="34" charset="77"/>
            </a:rPr>
            <a:t>Continued Review</a:t>
          </a:r>
        </a:p>
      </dgm:t>
    </dgm:pt>
    <dgm:pt modelId="{D1020A57-EA20-AC4B-A4A5-3291C5173AB2}" type="parTrans" cxnId="{F3DD091C-8702-514D-A0A2-2B931B818271}">
      <dgm:prSet/>
      <dgm:spPr/>
      <dgm:t>
        <a:bodyPr/>
        <a:lstStyle/>
        <a:p>
          <a:endParaRPr lang="en-US"/>
        </a:p>
      </dgm:t>
    </dgm:pt>
    <dgm:pt modelId="{7A3225FB-3DF7-AA4D-98FF-CEDC6B5CC956}" type="sibTrans" cxnId="{F3DD091C-8702-514D-A0A2-2B931B818271}">
      <dgm:prSet/>
      <dgm:spPr/>
      <dgm:t>
        <a:bodyPr/>
        <a:lstStyle/>
        <a:p>
          <a:endParaRPr lang="en-US"/>
        </a:p>
      </dgm:t>
    </dgm:pt>
    <dgm:pt modelId="{3EC4B0E8-C283-7048-8FD7-3E43CFBC43C7}">
      <dgm:prSet phldrT="[Text]" custT="1"/>
      <dgm:spPr/>
      <dgm:t>
        <a:bodyPr/>
        <a:lstStyle/>
        <a:p>
          <a:endParaRPr lang="en-US" sz="1200" u="none" dirty="0">
            <a:latin typeface="Arial Rounded MT Bold" panose="020F0704030504030204" pitchFamily="34" charset="77"/>
          </a:endParaRPr>
        </a:p>
      </dgm:t>
    </dgm:pt>
    <dgm:pt modelId="{0BF59EAF-F92F-7F4F-AF00-CCE165EACDCF}" type="parTrans" cxnId="{40E7B599-D54A-3747-BACA-5096FBF7B9E1}">
      <dgm:prSet/>
      <dgm:spPr/>
      <dgm:t>
        <a:bodyPr/>
        <a:lstStyle/>
        <a:p>
          <a:endParaRPr lang="en-US"/>
        </a:p>
      </dgm:t>
    </dgm:pt>
    <dgm:pt modelId="{5B6E5E4F-2762-2543-8160-F0DC5E5C9D58}" type="sibTrans" cxnId="{40E7B599-D54A-3747-BACA-5096FBF7B9E1}">
      <dgm:prSet/>
      <dgm:spPr/>
      <dgm:t>
        <a:bodyPr/>
        <a:lstStyle/>
        <a:p>
          <a:endParaRPr lang="en-US"/>
        </a:p>
      </dgm:t>
    </dgm:pt>
    <dgm:pt modelId="{E0ABC3DC-D1DA-9D40-8FF6-D0648B177C5B}" type="pres">
      <dgm:prSet presAssocID="{BED14CE9-D766-B541-B267-B01C445E3B0E}" presName="theList" presStyleCnt="0">
        <dgm:presLayoutVars>
          <dgm:dir/>
          <dgm:animLvl val="lvl"/>
          <dgm:resizeHandles val="exact"/>
        </dgm:presLayoutVars>
      </dgm:prSet>
      <dgm:spPr/>
    </dgm:pt>
    <dgm:pt modelId="{E206138C-781C-DD43-A931-A3C8593C2211}" type="pres">
      <dgm:prSet presAssocID="{09CB8E76-7EBB-BD42-B5F1-EC9DF729B3AC}" presName="compNode" presStyleCnt="0"/>
      <dgm:spPr/>
    </dgm:pt>
    <dgm:pt modelId="{8999C4A9-2F98-CE4D-9A72-81A9F52AAFA8}" type="pres">
      <dgm:prSet presAssocID="{09CB8E76-7EBB-BD42-B5F1-EC9DF729B3AC}" presName="noGeometry" presStyleCnt="0"/>
      <dgm:spPr/>
    </dgm:pt>
    <dgm:pt modelId="{74369814-0C97-F942-8E25-A1D6F2F92E8B}" type="pres">
      <dgm:prSet presAssocID="{09CB8E76-7EBB-BD42-B5F1-EC9DF729B3AC}" presName="childTextVisible" presStyleLbl="bgAccFollowNode1" presStyleIdx="0" presStyleCnt="1" custScaleX="22786" custScaleY="23684" custLinFactNeighborX="-53762" custLinFactNeighborY="-32478">
        <dgm:presLayoutVars>
          <dgm:bulletEnabled val="1"/>
        </dgm:presLayoutVars>
      </dgm:prSet>
      <dgm:spPr/>
    </dgm:pt>
    <dgm:pt modelId="{865DD7ED-0AE4-0E4F-84FB-2672DC2BC0C2}" type="pres">
      <dgm:prSet presAssocID="{09CB8E76-7EBB-BD42-B5F1-EC9DF729B3AC}" presName="childTextHidden" presStyleLbl="bgAccFollowNode1" presStyleIdx="0" presStyleCnt="1"/>
      <dgm:spPr/>
    </dgm:pt>
    <dgm:pt modelId="{966E4FCD-E6B4-3840-855A-91F5E5ABB9F5}" type="pres">
      <dgm:prSet presAssocID="{09CB8E76-7EBB-BD42-B5F1-EC9DF729B3AC}" presName="parentText" presStyleLbl="node1" presStyleIdx="0" presStyleCnt="1" custScaleX="36502" custScaleY="33245" custLinFactNeighborX="-33465" custLinFactNeighborY="-57211">
        <dgm:presLayoutVars>
          <dgm:chMax val="1"/>
          <dgm:bulletEnabled val="1"/>
        </dgm:presLayoutVars>
      </dgm:prSet>
      <dgm:spPr/>
    </dgm:pt>
  </dgm:ptLst>
  <dgm:cxnLst>
    <dgm:cxn modelId="{F3DD091C-8702-514D-A0A2-2B931B818271}" srcId="{BED14CE9-D766-B541-B267-B01C445E3B0E}" destId="{09CB8E76-7EBB-BD42-B5F1-EC9DF729B3AC}" srcOrd="0" destOrd="0" parTransId="{D1020A57-EA20-AC4B-A4A5-3291C5173AB2}" sibTransId="{7A3225FB-3DF7-AA4D-98FF-CEDC6B5CC956}"/>
    <dgm:cxn modelId="{DDCE8722-870B-064B-A553-CA11C460F13D}" type="presOf" srcId="{3EC4B0E8-C283-7048-8FD7-3E43CFBC43C7}" destId="{74369814-0C97-F942-8E25-A1D6F2F92E8B}" srcOrd="0" destOrd="0" presId="urn:microsoft.com/office/officeart/2005/8/layout/hProcess6"/>
    <dgm:cxn modelId="{A3468642-6053-8947-B5FF-ECCCA45D5B05}" type="presOf" srcId="{09CB8E76-7EBB-BD42-B5F1-EC9DF729B3AC}" destId="{966E4FCD-E6B4-3840-855A-91F5E5ABB9F5}" srcOrd="0" destOrd="0" presId="urn:microsoft.com/office/officeart/2005/8/layout/hProcess6"/>
    <dgm:cxn modelId="{07B25455-75D1-1241-B720-5CFD548B9EC5}" type="presOf" srcId="{3EC4B0E8-C283-7048-8FD7-3E43CFBC43C7}" destId="{865DD7ED-0AE4-0E4F-84FB-2672DC2BC0C2}" srcOrd="1" destOrd="0" presId="urn:microsoft.com/office/officeart/2005/8/layout/hProcess6"/>
    <dgm:cxn modelId="{40E7B599-D54A-3747-BACA-5096FBF7B9E1}" srcId="{09CB8E76-7EBB-BD42-B5F1-EC9DF729B3AC}" destId="{3EC4B0E8-C283-7048-8FD7-3E43CFBC43C7}" srcOrd="0" destOrd="0" parTransId="{0BF59EAF-F92F-7F4F-AF00-CCE165EACDCF}" sibTransId="{5B6E5E4F-2762-2543-8160-F0DC5E5C9D58}"/>
    <dgm:cxn modelId="{BB15C0F6-C7C7-6447-91EB-4F7CE5061CEC}" type="presOf" srcId="{BED14CE9-D766-B541-B267-B01C445E3B0E}" destId="{E0ABC3DC-D1DA-9D40-8FF6-D0648B177C5B}" srcOrd="0" destOrd="0" presId="urn:microsoft.com/office/officeart/2005/8/layout/hProcess6"/>
    <dgm:cxn modelId="{82E1697D-81CC-B641-AC87-F8F5A85FA0FA}" type="presParOf" srcId="{E0ABC3DC-D1DA-9D40-8FF6-D0648B177C5B}" destId="{E206138C-781C-DD43-A931-A3C8593C2211}" srcOrd="0" destOrd="0" presId="urn:microsoft.com/office/officeart/2005/8/layout/hProcess6"/>
    <dgm:cxn modelId="{912E9008-865E-4044-A052-77A753ABFFE4}" type="presParOf" srcId="{E206138C-781C-DD43-A931-A3C8593C2211}" destId="{8999C4A9-2F98-CE4D-9A72-81A9F52AAFA8}" srcOrd="0" destOrd="0" presId="urn:microsoft.com/office/officeart/2005/8/layout/hProcess6"/>
    <dgm:cxn modelId="{49B21062-D1EE-1646-A89B-592E4B9FC24B}" type="presParOf" srcId="{E206138C-781C-DD43-A931-A3C8593C2211}" destId="{74369814-0C97-F942-8E25-A1D6F2F92E8B}" srcOrd="1" destOrd="0" presId="urn:microsoft.com/office/officeart/2005/8/layout/hProcess6"/>
    <dgm:cxn modelId="{A130F249-EA60-8A41-97AC-D6C2CCAB7689}" type="presParOf" srcId="{E206138C-781C-DD43-A931-A3C8593C2211}" destId="{865DD7ED-0AE4-0E4F-84FB-2672DC2BC0C2}" srcOrd="2" destOrd="0" presId="urn:microsoft.com/office/officeart/2005/8/layout/hProcess6"/>
    <dgm:cxn modelId="{70C808CE-1415-254F-BDD3-E666C683D701}" type="presParOf" srcId="{E206138C-781C-DD43-A931-A3C8593C2211}" destId="{966E4FCD-E6B4-3840-855A-91F5E5ABB9F5}"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409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Solidify Team Structure</a:t>
          </a:r>
        </a:p>
      </dsp:txBody>
      <dsp:txXfrm>
        <a:off x="1725877" y="40943"/>
        <a:ext cx="6402122" cy="1002770"/>
      </dsp:txXfrm>
    </dsp:sp>
    <dsp:sp modelId="{BCB1CD84-09B5-9C40-AEFF-DD5B6B647ED5}">
      <dsp:nvSpPr>
        <dsp:cNvPr id="0" name=""/>
        <dsp:cNvSpPr/>
      </dsp:nvSpPr>
      <dsp:spPr>
        <a:xfrm>
          <a:off x="100277" y="100277"/>
          <a:ext cx="1625600" cy="802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103047"/>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Expand Resources</a:t>
          </a:r>
        </a:p>
      </dsp:txBody>
      <dsp:txXfrm>
        <a:off x="1725877" y="1103047"/>
        <a:ext cx="6402122" cy="1002770"/>
      </dsp:txXfrm>
    </dsp:sp>
    <dsp:sp modelId="{6AB4D837-4BF9-9F4B-8520-8374598283CA}">
      <dsp:nvSpPr>
        <dsp:cNvPr id="0" name=""/>
        <dsp:cNvSpPr/>
      </dsp:nvSpPr>
      <dsp:spPr>
        <a:xfrm>
          <a:off x="100277" y="1203325"/>
          <a:ext cx="1625600" cy="80221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8B377-7AEE-8049-B62A-BD56CA67A9A4}">
      <dsp:nvSpPr>
        <dsp:cNvPr id="0" name=""/>
        <dsp:cNvSpPr/>
      </dsp:nvSpPr>
      <dsp:spPr>
        <a:xfrm>
          <a:off x="0" y="2206095"/>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Increase Transparency</a:t>
          </a:r>
        </a:p>
      </dsp:txBody>
      <dsp:txXfrm>
        <a:off x="1725877" y="2206095"/>
        <a:ext cx="6402122" cy="1002770"/>
      </dsp:txXfrm>
    </dsp:sp>
    <dsp:sp modelId="{ECB6401E-8941-B449-88C0-68205FE56351}">
      <dsp:nvSpPr>
        <dsp:cNvPr id="0" name=""/>
        <dsp:cNvSpPr/>
      </dsp:nvSpPr>
      <dsp:spPr>
        <a:xfrm>
          <a:off x="100277" y="2306373"/>
          <a:ext cx="1625600" cy="80221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4A2FE-390F-FD44-91C6-AD810372533D}">
      <dsp:nvSpPr>
        <dsp:cNvPr id="0" name=""/>
        <dsp:cNvSpPr/>
      </dsp:nvSpPr>
      <dsp:spPr>
        <a:xfrm>
          <a:off x="0" y="33091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Assess Performance</a:t>
          </a:r>
        </a:p>
      </dsp:txBody>
      <dsp:txXfrm>
        <a:off x="1725877" y="3309143"/>
        <a:ext cx="6402122" cy="1002770"/>
      </dsp:txXfrm>
    </dsp:sp>
    <dsp:sp modelId="{87F50E83-8205-7A4D-9623-4B7569EC2AF0}">
      <dsp:nvSpPr>
        <dsp:cNvPr id="0" name=""/>
        <dsp:cNvSpPr/>
      </dsp:nvSpPr>
      <dsp:spPr>
        <a:xfrm>
          <a:off x="100277" y="3409421"/>
          <a:ext cx="1625600" cy="8022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092CD5-78E4-2148-A1A9-5FB665644373}">
      <dsp:nvSpPr>
        <dsp:cNvPr id="0" name=""/>
        <dsp:cNvSpPr/>
      </dsp:nvSpPr>
      <dsp:spPr>
        <a:xfrm>
          <a:off x="0" y="4412191"/>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Visible Presence</a:t>
          </a:r>
        </a:p>
      </dsp:txBody>
      <dsp:txXfrm>
        <a:off x="1725877" y="4412191"/>
        <a:ext cx="6402122" cy="1002770"/>
      </dsp:txXfrm>
    </dsp:sp>
    <dsp:sp modelId="{92A98A49-0AEA-AE46-8832-E384A1E6056A}">
      <dsp:nvSpPr>
        <dsp:cNvPr id="0" name=""/>
        <dsp:cNvSpPr/>
      </dsp:nvSpPr>
      <dsp:spPr>
        <a:xfrm>
          <a:off x="100277" y="4512469"/>
          <a:ext cx="1625600" cy="80221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9814-0C97-F942-8E25-A1D6F2F92E8B}">
      <dsp:nvSpPr>
        <dsp:cNvPr id="0" name=""/>
        <dsp:cNvSpPr/>
      </dsp:nvSpPr>
      <dsp:spPr>
        <a:xfrm>
          <a:off x="799940" y="307780"/>
          <a:ext cx="1412493" cy="12833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endParaRPr lang="en-US" sz="1200" u="none" kern="1200" dirty="0">
            <a:latin typeface="Arial Rounded MT Bold" panose="020F0704030504030204" pitchFamily="34" charset="77"/>
          </a:endParaRPr>
        </a:p>
      </dsp:txBody>
      <dsp:txXfrm>
        <a:off x="1153063" y="500284"/>
        <a:ext cx="688591" cy="898349"/>
      </dsp:txXfrm>
    </dsp:sp>
    <dsp:sp modelId="{966E4FCD-E6B4-3840-855A-91F5E5ABB9F5}">
      <dsp:nvSpPr>
        <dsp:cNvPr id="0" name=""/>
        <dsp:cNvSpPr/>
      </dsp:nvSpPr>
      <dsp:spPr>
        <a:xfrm>
          <a:off x="136466" y="420880"/>
          <a:ext cx="1131371" cy="1030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Arial Rounded MT Bold" panose="020F0704030504030204" pitchFamily="34" charset="77"/>
            </a:rPr>
            <a:t>Preaward</a:t>
          </a:r>
          <a:r>
            <a:rPr lang="en-US" sz="1300" kern="1200" dirty="0">
              <a:latin typeface="Arial Rounded MT Bold" panose="020F0704030504030204" pitchFamily="34" charset="77"/>
            </a:rPr>
            <a:t> Spending</a:t>
          </a:r>
        </a:p>
      </dsp:txBody>
      <dsp:txXfrm>
        <a:off x="302151" y="571782"/>
        <a:ext cx="800001" cy="728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9814-0C97-F942-8E25-A1D6F2F92E8B}">
      <dsp:nvSpPr>
        <dsp:cNvPr id="0" name=""/>
        <dsp:cNvSpPr/>
      </dsp:nvSpPr>
      <dsp:spPr>
        <a:xfrm>
          <a:off x="799940" y="307780"/>
          <a:ext cx="1412493" cy="12833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endParaRPr lang="en-US" sz="1200" u="none" kern="1200" dirty="0">
            <a:latin typeface="Arial Rounded MT Bold" panose="020F0704030504030204" pitchFamily="34" charset="77"/>
          </a:endParaRPr>
        </a:p>
      </dsp:txBody>
      <dsp:txXfrm>
        <a:off x="1153063" y="500284"/>
        <a:ext cx="688591" cy="898349"/>
      </dsp:txXfrm>
    </dsp:sp>
    <dsp:sp modelId="{966E4FCD-E6B4-3840-855A-91F5E5ABB9F5}">
      <dsp:nvSpPr>
        <dsp:cNvPr id="0" name=""/>
        <dsp:cNvSpPr/>
      </dsp:nvSpPr>
      <dsp:spPr>
        <a:xfrm>
          <a:off x="136466" y="420880"/>
          <a:ext cx="1131371" cy="1030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77"/>
            </a:rPr>
            <a:t>Agreement Execution</a:t>
          </a:r>
        </a:p>
      </dsp:txBody>
      <dsp:txXfrm>
        <a:off x="302151" y="571782"/>
        <a:ext cx="800001" cy="728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33FF-F384-0F4F-B66B-3D2ADCD487FF}">
      <dsp:nvSpPr>
        <dsp:cNvPr id="0" name=""/>
        <dsp:cNvSpPr/>
      </dsp:nvSpPr>
      <dsp:spPr>
        <a:xfrm>
          <a:off x="465170" y="612174"/>
          <a:ext cx="1839644" cy="1608080"/>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63DFC66A-386D-E74E-85F8-77A82476F897}">
      <dsp:nvSpPr>
        <dsp:cNvPr id="0" name=""/>
        <dsp:cNvSpPr/>
      </dsp:nvSpPr>
      <dsp:spPr>
        <a:xfrm>
          <a:off x="5259" y="956303"/>
          <a:ext cx="919822" cy="9198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Agreement Intake</a:t>
          </a:r>
        </a:p>
      </dsp:txBody>
      <dsp:txXfrm>
        <a:off x="139964" y="1091008"/>
        <a:ext cx="650412" cy="650412"/>
      </dsp:txXfrm>
    </dsp:sp>
    <dsp:sp modelId="{0ABE12A3-965C-9F4D-A81C-DACABDDA34AD}">
      <dsp:nvSpPr>
        <dsp:cNvPr id="0" name=""/>
        <dsp:cNvSpPr/>
      </dsp:nvSpPr>
      <dsp:spPr>
        <a:xfrm>
          <a:off x="2879704" y="612174"/>
          <a:ext cx="1839644" cy="1608080"/>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0648E76-C015-F941-8909-AFCA2E501B93}">
      <dsp:nvSpPr>
        <dsp:cNvPr id="0" name=""/>
        <dsp:cNvSpPr/>
      </dsp:nvSpPr>
      <dsp:spPr>
        <a:xfrm>
          <a:off x="2419793" y="956303"/>
          <a:ext cx="919822" cy="9198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Initial Review</a:t>
          </a:r>
        </a:p>
      </dsp:txBody>
      <dsp:txXfrm>
        <a:off x="2554498" y="1091008"/>
        <a:ext cx="650412" cy="650412"/>
      </dsp:txXfrm>
    </dsp:sp>
    <dsp:sp modelId="{3D4048DE-FE98-7046-8DD1-34A88B3B1866}">
      <dsp:nvSpPr>
        <dsp:cNvPr id="0" name=""/>
        <dsp:cNvSpPr/>
      </dsp:nvSpPr>
      <dsp:spPr>
        <a:xfrm>
          <a:off x="5294237" y="612174"/>
          <a:ext cx="1839644" cy="1608080"/>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F5B367D7-4464-FE40-BE1F-FB69991B10FF}">
      <dsp:nvSpPr>
        <dsp:cNvPr id="0" name=""/>
        <dsp:cNvSpPr/>
      </dsp:nvSpPr>
      <dsp:spPr>
        <a:xfrm>
          <a:off x="4834326" y="956303"/>
          <a:ext cx="919822" cy="9198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Continued Review</a:t>
          </a:r>
        </a:p>
      </dsp:txBody>
      <dsp:txXfrm>
        <a:off x="4969031" y="1091008"/>
        <a:ext cx="650412" cy="650412"/>
      </dsp:txXfrm>
    </dsp:sp>
    <dsp:sp modelId="{EA1B0D07-C3D5-B445-8F6A-6268F9F2874D}">
      <dsp:nvSpPr>
        <dsp:cNvPr id="0" name=""/>
        <dsp:cNvSpPr/>
      </dsp:nvSpPr>
      <dsp:spPr>
        <a:xfrm>
          <a:off x="7708771" y="612174"/>
          <a:ext cx="1839644" cy="1608080"/>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2533D2E-7EB3-C14F-83FB-27F3BFA7871D}">
      <dsp:nvSpPr>
        <dsp:cNvPr id="0" name=""/>
        <dsp:cNvSpPr/>
      </dsp:nvSpPr>
      <dsp:spPr>
        <a:xfrm>
          <a:off x="7248860" y="956303"/>
          <a:ext cx="919822" cy="9198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latin typeface="Arial Rounded MT Bold" panose="020F0704030504030204" pitchFamily="34" charset="77"/>
            </a:rPr>
            <a:t>Preaward</a:t>
          </a:r>
          <a:r>
            <a:rPr lang="en-US" sz="900" b="1" kern="1200" dirty="0">
              <a:latin typeface="Arial Rounded MT Bold" panose="020F0704030504030204" pitchFamily="34" charset="77"/>
            </a:rPr>
            <a:t> Spending</a:t>
          </a:r>
        </a:p>
      </dsp:txBody>
      <dsp:txXfrm>
        <a:off x="7383565" y="1091008"/>
        <a:ext cx="650412" cy="650412"/>
      </dsp:txXfrm>
    </dsp:sp>
    <dsp:sp modelId="{655320D1-CFEE-EC4E-920A-7E5FB43B6620}">
      <dsp:nvSpPr>
        <dsp:cNvPr id="0" name=""/>
        <dsp:cNvSpPr/>
      </dsp:nvSpPr>
      <dsp:spPr>
        <a:xfrm>
          <a:off x="10123304" y="612174"/>
          <a:ext cx="1839644" cy="1608080"/>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62BC0C3D-52EE-F242-90AB-D076DC93AB92}">
      <dsp:nvSpPr>
        <dsp:cNvPr id="0" name=""/>
        <dsp:cNvSpPr/>
      </dsp:nvSpPr>
      <dsp:spPr>
        <a:xfrm>
          <a:off x="9663393" y="956303"/>
          <a:ext cx="919822" cy="9198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Agreement Execution</a:t>
          </a:r>
        </a:p>
      </dsp:txBody>
      <dsp:txXfrm>
        <a:off x="9798098" y="1091008"/>
        <a:ext cx="650412" cy="6504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69138"/>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Solidify Team Structure</a:t>
          </a:r>
        </a:p>
      </dsp:txBody>
      <dsp:txXfrm>
        <a:off x="1794933" y="69138"/>
        <a:ext cx="6333066" cy="1693333"/>
      </dsp:txXfrm>
    </dsp:sp>
    <dsp:sp modelId="{BCB1CD84-09B5-9C40-AEFF-DD5B6B647ED5}">
      <dsp:nvSpPr>
        <dsp:cNvPr id="0" name=""/>
        <dsp:cNvSpPr/>
      </dsp:nvSpPr>
      <dsp:spPr>
        <a:xfrm>
          <a:off x="169333" y="169333"/>
          <a:ext cx="1625600" cy="13546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862666"/>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Expand Resources</a:t>
          </a:r>
        </a:p>
      </dsp:txBody>
      <dsp:txXfrm>
        <a:off x="1794933" y="1862666"/>
        <a:ext cx="6333066" cy="1693333"/>
      </dsp:txXfrm>
    </dsp:sp>
    <dsp:sp modelId="{6AB4D837-4BF9-9F4B-8520-8374598283CA}">
      <dsp:nvSpPr>
        <dsp:cNvPr id="0" name=""/>
        <dsp:cNvSpPr/>
      </dsp:nvSpPr>
      <dsp:spPr>
        <a:xfrm>
          <a:off x="169333" y="2032000"/>
          <a:ext cx="1625600" cy="135466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8B377-7AEE-8049-B62A-BD56CA67A9A4}">
      <dsp:nvSpPr>
        <dsp:cNvPr id="0" name=""/>
        <dsp:cNvSpPr/>
      </dsp:nvSpPr>
      <dsp:spPr>
        <a:xfrm>
          <a:off x="0" y="3725333"/>
          <a:ext cx="8128000" cy="169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Increase Transparency</a:t>
          </a:r>
        </a:p>
      </dsp:txBody>
      <dsp:txXfrm>
        <a:off x="1794933" y="3725333"/>
        <a:ext cx="6333066" cy="1693333"/>
      </dsp:txXfrm>
    </dsp:sp>
    <dsp:sp modelId="{ECB6401E-8941-B449-88C0-68205FE56351}">
      <dsp:nvSpPr>
        <dsp:cNvPr id="0" name=""/>
        <dsp:cNvSpPr/>
      </dsp:nvSpPr>
      <dsp:spPr>
        <a:xfrm>
          <a:off x="169333" y="3894666"/>
          <a:ext cx="1625600"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51421"/>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Solidify Team Structure</a:t>
          </a:r>
        </a:p>
      </dsp:txBody>
      <dsp:txXfrm>
        <a:off x="1751541" y="51421"/>
        <a:ext cx="6376458" cy="1259416"/>
      </dsp:txXfrm>
    </dsp:sp>
    <dsp:sp modelId="{BCB1CD84-09B5-9C40-AEFF-DD5B6B647ED5}">
      <dsp:nvSpPr>
        <dsp:cNvPr id="0" name=""/>
        <dsp:cNvSpPr/>
      </dsp:nvSpPr>
      <dsp:spPr>
        <a:xfrm>
          <a:off x="125941" y="125941"/>
          <a:ext cx="1625600"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385358"/>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Expand Resources</a:t>
          </a:r>
        </a:p>
      </dsp:txBody>
      <dsp:txXfrm>
        <a:off x="1751541" y="1385358"/>
        <a:ext cx="6376458" cy="1259416"/>
      </dsp:txXfrm>
    </dsp:sp>
    <dsp:sp modelId="{6AB4D837-4BF9-9F4B-8520-8374598283CA}">
      <dsp:nvSpPr>
        <dsp:cNvPr id="0" name=""/>
        <dsp:cNvSpPr/>
      </dsp:nvSpPr>
      <dsp:spPr>
        <a:xfrm>
          <a:off x="125941" y="1511300"/>
          <a:ext cx="1625600"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8B377-7AEE-8049-B62A-BD56CA67A9A4}">
      <dsp:nvSpPr>
        <dsp:cNvPr id="0" name=""/>
        <dsp:cNvSpPr/>
      </dsp:nvSpPr>
      <dsp:spPr>
        <a:xfrm>
          <a:off x="0" y="2770716"/>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Increase Transparency</a:t>
          </a:r>
        </a:p>
      </dsp:txBody>
      <dsp:txXfrm>
        <a:off x="1751541" y="2770716"/>
        <a:ext cx="6376458" cy="1259416"/>
      </dsp:txXfrm>
    </dsp:sp>
    <dsp:sp modelId="{ECB6401E-8941-B449-88C0-68205FE56351}">
      <dsp:nvSpPr>
        <dsp:cNvPr id="0" name=""/>
        <dsp:cNvSpPr/>
      </dsp:nvSpPr>
      <dsp:spPr>
        <a:xfrm>
          <a:off x="125941" y="2896658"/>
          <a:ext cx="1625600"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4A2FE-390F-FD44-91C6-AD810372533D}">
      <dsp:nvSpPr>
        <dsp:cNvPr id="0" name=""/>
        <dsp:cNvSpPr/>
      </dsp:nvSpPr>
      <dsp:spPr>
        <a:xfrm>
          <a:off x="0" y="4156075"/>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Assess Performance</a:t>
          </a:r>
        </a:p>
      </dsp:txBody>
      <dsp:txXfrm>
        <a:off x="1751541" y="4156075"/>
        <a:ext cx="6376458" cy="1259416"/>
      </dsp:txXfrm>
    </dsp:sp>
    <dsp:sp modelId="{87F50E83-8205-7A4D-9623-4B7569EC2AF0}">
      <dsp:nvSpPr>
        <dsp:cNvPr id="0" name=""/>
        <dsp:cNvSpPr/>
      </dsp:nvSpPr>
      <dsp:spPr>
        <a:xfrm>
          <a:off x="125941" y="4282016"/>
          <a:ext cx="1625600" cy="10075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409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Solidify Team Structure</a:t>
          </a:r>
        </a:p>
      </dsp:txBody>
      <dsp:txXfrm>
        <a:off x="1725877" y="40943"/>
        <a:ext cx="6402122" cy="1002770"/>
      </dsp:txXfrm>
    </dsp:sp>
    <dsp:sp modelId="{BCB1CD84-09B5-9C40-AEFF-DD5B6B647ED5}">
      <dsp:nvSpPr>
        <dsp:cNvPr id="0" name=""/>
        <dsp:cNvSpPr/>
      </dsp:nvSpPr>
      <dsp:spPr>
        <a:xfrm>
          <a:off x="100277" y="100277"/>
          <a:ext cx="1625600" cy="802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103047"/>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Expand Resources</a:t>
          </a:r>
        </a:p>
      </dsp:txBody>
      <dsp:txXfrm>
        <a:off x="1725877" y="1103047"/>
        <a:ext cx="6402122" cy="1002770"/>
      </dsp:txXfrm>
    </dsp:sp>
    <dsp:sp modelId="{6AB4D837-4BF9-9F4B-8520-8374598283CA}">
      <dsp:nvSpPr>
        <dsp:cNvPr id="0" name=""/>
        <dsp:cNvSpPr/>
      </dsp:nvSpPr>
      <dsp:spPr>
        <a:xfrm>
          <a:off x="100277" y="1203325"/>
          <a:ext cx="1625600" cy="80221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8B377-7AEE-8049-B62A-BD56CA67A9A4}">
      <dsp:nvSpPr>
        <dsp:cNvPr id="0" name=""/>
        <dsp:cNvSpPr/>
      </dsp:nvSpPr>
      <dsp:spPr>
        <a:xfrm>
          <a:off x="0" y="2206095"/>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Increase Transparency</a:t>
          </a:r>
        </a:p>
      </dsp:txBody>
      <dsp:txXfrm>
        <a:off x="1725877" y="2206095"/>
        <a:ext cx="6402122" cy="1002770"/>
      </dsp:txXfrm>
    </dsp:sp>
    <dsp:sp modelId="{ECB6401E-8941-B449-88C0-68205FE56351}">
      <dsp:nvSpPr>
        <dsp:cNvPr id="0" name=""/>
        <dsp:cNvSpPr/>
      </dsp:nvSpPr>
      <dsp:spPr>
        <a:xfrm>
          <a:off x="100277" y="2306373"/>
          <a:ext cx="1625600" cy="80221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4A2FE-390F-FD44-91C6-AD810372533D}">
      <dsp:nvSpPr>
        <dsp:cNvPr id="0" name=""/>
        <dsp:cNvSpPr/>
      </dsp:nvSpPr>
      <dsp:spPr>
        <a:xfrm>
          <a:off x="0" y="33091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Assess Performance</a:t>
          </a:r>
        </a:p>
      </dsp:txBody>
      <dsp:txXfrm>
        <a:off x="1725877" y="3309143"/>
        <a:ext cx="6402122" cy="1002770"/>
      </dsp:txXfrm>
    </dsp:sp>
    <dsp:sp modelId="{87F50E83-8205-7A4D-9623-4B7569EC2AF0}">
      <dsp:nvSpPr>
        <dsp:cNvPr id="0" name=""/>
        <dsp:cNvSpPr/>
      </dsp:nvSpPr>
      <dsp:spPr>
        <a:xfrm>
          <a:off x="100277" y="3409421"/>
          <a:ext cx="1625600" cy="8022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092CD5-78E4-2148-A1A9-5FB665644373}">
      <dsp:nvSpPr>
        <dsp:cNvPr id="0" name=""/>
        <dsp:cNvSpPr/>
      </dsp:nvSpPr>
      <dsp:spPr>
        <a:xfrm>
          <a:off x="0" y="4412191"/>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Visible Presence</a:t>
          </a:r>
        </a:p>
      </dsp:txBody>
      <dsp:txXfrm>
        <a:off x="1725877" y="4412191"/>
        <a:ext cx="6402122" cy="1002770"/>
      </dsp:txXfrm>
    </dsp:sp>
    <dsp:sp modelId="{92A98A49-0AEA-AE46-8832-E384A1E6056A}">
      <dsp:nvSpPr>
        <dsp:cNvPr id="0" name=""/>
        <dsp:cNvSpPr/>
      </dsp:nvSpPr>
      <dsp:spPr>
        <a:xfrm>
          <a:off x="100277" y="4512469"/>
          <a:ext cx="1625600" cy="80221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409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Solidify Team Structure</a:t>
          </a:r>
        </a:p>
      </dsp:txBody>
      <dsp:txXfrm>
        <a:off x="1725877" y="40943"/>
        <a:ext cx="6402122" cy="1002770"/>
      </dsp:txXfrm>
    </dsp:sp>
    <dsp:sp modelId="{BCB1CD84-09B5-9C40-AEFF-DD5B6B647ED5}">
      <dsp:nvSpPr>
        <dsp:cNvPr id="0" name=""/>
        <dsp:cNvSpPr/>
      </dsp:nvSpPr>
      <dsp:spPr>
        <a:xfrm>
          <a:off x="100277" y="100277"/>
          <a:ext cx="1625600" cy="80221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103047"/>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Expand Resources</a:t>
          </a:r>
        </a:p>
      </dsp:txBody>
      <dsp:txXfrm>
        <a:off x="1725877" y="1103047"/>
        <a:ext cx="6402122" cy="1002770"/>
      </dsp:txXfrm>
    </dsp:sp>
    <dsp:sp modelId="{6AB4D837-4BF9-9F4B-8520-8374598283CA}">
      <dsp:nvSpPr>
        <dsp:cNvPr id="0" name=""/>
        <dsp:cNvSpPr/>
      </dsp:nvSpPr>
      <dsp:spPr>
        <a:xfrm>
          <a:off x="100277" y="1203325"/>
          <a:ext cx="1625600" cy="80221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8B377-7AEE-8049-B62A-BD56CA67A9A4}">
      <dsp:nvSpPr>
        <dsp:cNvPr id="0" name=""/>
        <dsp:cNvSpPr/>
      </dsp:nvSpPr>
      <dsp:spPr>
        <a:xfrm>
          <a:off x="0" y="2206095"/>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Increase Transparency</a:t>
          </a:r>
        </a:p>
      </dsp:txBody>
      <dsp:txXfrm>
        <a:off x="1725877" y="2206095"/>
        <a:ext cx="6402122" cy="1002770"/>
      </dsp:txXfrm>
    </dsp:sp>
    <dsp:sp modelId="{ECB6401E-8941-B449-88C0-68205FE56351}">
      <dsp:nvSpPr>
        <dsp:cNvPr id="0" name=""/>
        <dsp:cNvSpPr/>
      </dsp:nvSpPr>
      <dsp:spPr>
        <a:xfrm>
          <a:off x="100277" y="2306373"/>
          <a:ext cx="1625600" cy="80221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4A2FE-390F-FD44-91C6-AD810372533D}">
      <dsp:nvSpPr>
        <dsp:cNvPr id="0" name=""/>
        <dsp:cNvSpPr/>
      </dsp:nvSpPr>
      <dsp:spPr>
        <a:xfrm>
          <a:off x="0" y="3309143"/>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Assess Performance</a:t>
          </a:r>
        </a:p>
      </dsp:txBody>
      <dsp:txXfrm>
        <a:off x="1725877" y="3309143"/>
        <a:ext cx="6402122" cy="1002770"/>
      </dsp:txXfrm>
    </dsp:sp>
    <dsp:sp modelId="{87F50E83-8205-7A4D-9623-4B7569EC2AF0}">
      <dsp:nvSpPr>
        <dsp:cNvPr id="0" name=""/>
        <dsp:cNvSpPr/>
      </dsp:nvSpPr>
      <dsp:spPr>
        <a:xfrm>
          <a:off x="100277" y="3409421"/>
          <a:ext cx="1625600" cy="80221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092CD5-78E4-2148-A1A9-5FB665644373}">
      <dsp:nvSpPr>
        <dsp:cNvPr id="0" name=""/>
        <dsp:cNvSpPr/>
      </dsp:nvSpPr>
      <dsp:spPr>
        <a:xfrm>
          <a:off x="0" y="4412191"/>
          <a:ext cx="8128000" cy="100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Visible Presence</a:t>
          </a:r>
        </a:p>
      </dsp:txBody>
      <dsp:txXfrm>
        <a:off x="1725877" y="4412191"/>
        <a:ext cx="6402122" cy="1002770"/>
      </dsp:txXfrm>
    </dsp:sp>
    <dsp:sp modelId="{92A98A49-0AEA-AE46-8832-E384A1E6056A}">
      <dsp:nvSpPr>
        <dsp:cNvPr id="0" name=""/>
        <dsp:cNvSpPr/>
      </dsp:nvSpPr>
      <dsp:spPr>
        <a:xfrm>
          <a:off x="100277" y="4512469"/>
          <a:ext cx="1625600" cy="80221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0"/>
          <a:ext cx="8128000" cy="1291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Solidify Team Structure</a:t>
          </a:r>
        </a:p>
      </dsp:txBody>
      <dsp:txXfrm>
        <a:off x="1754775" y="0"/>
        <a:ext cx="6373224" cy="1291751"/>
      </dsp:txXfrm>
    </dsp:sp>
    <dsp:sp modelId="{BCB1CD84-09B5-9C40-AEFF-DD5B6B647ED5}">
      <dsp:nvSpPr>
        <dsp:cNvPr id="0" name=""/>
        <dsp:cNvSpPr/>
      </dsp:nvSpPr>
      <dsp:spPr>
        <a:xfrm>
          <a:off x="129175" y="129175"/>
          <a:ext cx="1625600" cy="10334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9890-11E3-5C49-9451-C1CB621F6FCF}">
      <dsp:nvSpPr>
        <dsp:cNvPr id="0" name=""/>
        <dsp:cNvSpPr/>
      </dsp:nvSpPr>
      <dsp:spPr>
        <a:xfrm>
          <a:off x="0" y="236982"/>
          <a:ext cx="11397727" cy="78868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Kevin Peterson</a:t>
          </a:r>
        </a:p>
        <a:p>
          <a:pPr marL="0" lvl="0" indent="0" algn="ctr" defTabSz="711200">
            <a:lnSpc>
              <a:spcPct val="90000"/>
            </a:lnSpc>
            <a:spcBef>
              <a:spcPct val="0"/>
            </a:spcBef>
            <a:spcAft>
              <a:spcPct val="35000"/>
            </a:spcAft>
            <a:buNone/>
          </a:pPr>
          <a:r>
            <a:rPr lang="en-US" sz="1600" kern="1200" dirty="0"/>
            <a:t>Associate Director</a:t>
          </a:r>
        </a:p>
      </dsp:txBody>
      <dsp:txXfrm>
        <a:off x="23100" y="260082"/>
        <a:ext cx="11351527" cy="742484"/>
      </dsp:txXfrm>
    </dsp:sp>
    <dsp:sp modelId="{C9E2B4D2-E4C4-8647-BE6E-57EFDB339FEE}">
      <dsp:nvSpPr>
        <dsp:cNvPr id="0" name=""/>
        <dsp:cNvSpPr/>
      </dsp:nvSpPr>
      <dsp:spPr>
        <a:xfrm>
          <a:off x="4653" y="1277548"/>
          <a:ext cx="1059662" cy="413161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Trevor Gordon</a:t>
          </a:r>
        </a:p>
        <a:p>
          <a:pPr marL="0" lvl="0" indent="0" algn="ctr" defTabSz="577850">
            <a:lnSpc>
              <a:spcPct val="90000"/>
            </a:lnSpc>
            <a:spcBef>
              <a:spcPct val="0"/>
            </a:spcBef>
            <a:spcAft>
              <a:spcPct val="35000"/>
            </a:spcAft>
            <a:buNone/>
          </a:pPr>
          <a:r>
            <a:rPr lang="en-US" sz="1300" kern="1200" dirty="0">
              <a:solidFill>
                <a:schemeClr val="tx1"/>
              </a:solidFill>
            </a:rPr>
            <a:t>Sponsored Programs Officer</a:t>
          </a:r>
        </a:p>
      </dsp:txBody>
      <dsp:txXfrm>
        <a:off x="35689" y="1308584"/>
        <a:ext cx="997590" cy="4069546"/>
      </dsp:txXfrm>
    </dsp:sp>
    <dsp:sp modelId="{594500B8-5524-ED45-87E3-869D5D5A3D0B}">
      <dsp:nvSpPr>
        <dsp:cNvPr id="0" name=""/>
        <dsp:cNvSpPr/>
      </dsp:nvSpPr>
      <dsp:spPr>
        <a:xfrm>
          <a:off x="1153327" y="1277548"/>
          <a:ext cx="1059662" cy="413161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Mike Rasmussen</a:t>
          </a:r>
        </a:p>
        <a:p>
          <a:pPr marL="0" lvl="0" indent="0" algn="ctr" defTabSz="577850">
            <a:lnSpc>
              <a:spcPct val="90000"/>
            </a:lnSpc>
            <a:spcBef>
              <a:spcPct val="0"/>
            </a:spcBef>
            <a:spcAft>
              <a:spcPct val="35000"/>
            </a:spcAft>
            <a:buNone/>
          </a:pPr>
          <a:r>
            <a:rPr lang="en-US" sz="1300" kern="1200" dirty="0">
              <a:solidFill>
                <a:schemeClr val="tx1"/>
              </a:solidFill>
            </a:rPr>
            <a:t>Sponsored Programs Officer</a:t>
          </a:r>
        </a:p>
      </dsp:txBody>
      <dsp:txXfrm>
        <a:off x="1184363" y="1308584"/>
        <a:ext cx="997590" cy="4069546"/>
      </dsp:txXfrm>
    </dsp:sp>
    <dsp:sp modelId="{77691114-4283-5444-B432-7706011FD91D}">
      <dsp:nvSpPr>
        <dsp:cNvPr id="0" name=""/>
        <dsp:cNvSpPr/>
      </dsp:nvSpPr>
      <dsp:spPr>
        <a:xfrm>
          <a:off x="2302001" y="1277548"/>
          <a:ext cx="1059662" cy="4131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Timothy Tripp</a:t>
          </a:r>
        </a:p>
        <a:p>
          <a:pPr marL="0" lvl="0" indent="0" algn="ctr" defTabSz="577850">
            <a:lnSpc>
              <a:spcPct val="90000"/>
            </a:lnSpc>
            <a:spcBef>
              <a:spcPct val="0"/>
            </a:spcBef>
            <a:spcAft>
              <a:spcPct val="35000"/>
            </a:spcAft>
            <a:buNone/>
          </a:pPr>
          <a:r>
            <a:rPr lang="en-US" sz="1300" kern="1200" dirty="0"/>
            <a:t>Sponsored Programs Officer</a:t>
          </a:r>
        </a:p>
      </dsp:txBody>
      <dsp:txXfrm>
        <a:off x="2333037" y="1308584"/>
        <a:ext cx="997590" cy="4069546"/>
      </dsp:txXfrm>
    </dsp:sp>
    <dsp:sp modelId="{600EA311-4606-2C42-8DFE-363674B85ACE}">
      <dsp:nvSpPr>
        <dsp:cNvPr id="0" name=""/>
        <dsp:cNvSpPr/>
      </dsp:nvSpPr>
      <dsp:spPr>
        <a:xfrm>
          <a:off x="3450675" y="1277548"/>
          <a:ext cx="1059662" cy="4131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Julian Tippets</a:t>
          </a:r>
        </a:p>
        <a:p>
          <a:pPr marL="0" lvl="0" indent="0" algn="ctr" defTabSz="577850">
            <a:lnSpc>
              <a:spcPct val="90000"/>
            </a:lnSpc>
            <a:spcBef>
              <a:spcPct val="0"/>
            </a:spcBef>
            <a:spcAft>
              <a:spcPct val="35000"/>
            </a:spcAft>
            <a:buNone/>
          </a:pPr>
          <a:r>
            <a:rPr lang="en-US" sz="1300" kern="1200" dirty="0"/>
            <a:t>Sponsored Programs Officer </a:t>
          </a:r>
        </a:p>
      </dsp:txBody>
      <dsp:txXfrm>
        <a:off x="3481711" y="1308584"/>
        <a:ext cx="997590" cy="4069546"/>
      </dsp:txXfrm>
    </dsp:sp>
    <dsp:sp modelId="{C2A35A3E-7925-164E-86F8-B6278401751D}">
      <dsp:nvSpPr>
        <dsp:cNvPr id="0" name=""/>
        <dsp:cNvSpPr/>
      </dsp:nvSpPr>
      <dsp:spPr>
        <a:xfrm>
          <a:off x="4599349" y="1277548"/>
          <a:ext cx="1059662" cy="4131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Eric Lazenby </a:t>
          </a:r>
        </a:p>
        <a:p>
          <a:pPr marL="0" lvl="0" indent="0" algn="ctr" defTabSz="577850">
            <a:lnSpc>
              <a:spcPct val="90000"/>
            </a:lnSpc>
            <a:spcBef>
              <a:spcPct val="0"/>
            </a:spcBef>
            <a:spcAft>
              <a:spcPct val="35000"/>
            </a:spcAft>
            <a:buNone/>
          </a:pPr>
          <a:r>
            <a:rPr lang="en-US" sz="1300" kern="1200" dirty="0"/>
            <a:t>Sponsored Programs Officer</a:t>
          </a:r>
        </a:p>
      </dsp:txBody>
      <dsp:txXfrm>
        <a:off x="4630385" y="1308584"/>
        <a:ext cx="997590" cy="4069546"/>
      </dsp:txXfrm>
    </dsp:sp>
    <dsp:sp modelId="{93D50F8A-4E3A-7B44-BC9C-C04042267B66}">
      <dsp:nvSpPr>
        <dsp:cNvPr id="0" name=""/>
        <dsp:cNvSpPr/>
      </dsp:nvSpPr>
      <dsp:spPr>
        <a:xfrm>
          <a:off x="5748023" y="1277548"/>
          <a:ext cx="1059662" cy="4131618"/>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Tara Merrill</a:t>
          </a:r>
        </a:p>
        <a:p>
          <a:pPr marL="0" lvl="0" indent="0" algn="ctr" defTabSz="577850">
            <a:lnSpc>
              <a:spcPct val="90000"/>
            </a:lnSpc>
            <a:spcBef>
              <a:spcPct val="0"/>
            </a:spcBef>
            <a:spcAft>
              <a:spcPct val="35000"/>
            </a:spcAft>
            <a:buNone/>
          </a:pPr>
          <a:r>
            <a:rPr lang="en-US" sz="1300" kern="1200" dirty="0">
              <a:solidFill>
                <a:schemeClr val="tx1"/>
              </a:solidFill>
            </a:rPr>
            <a:t>Sponsored Programs Officer</a:t>
          </a:r>
        </a:p>
      </dsp:txBody>
      <dsp:txXfrm>
        <a:off x="5779059" y="1308584"/>
        <a:ext cx="997590" cy="4069546"/>
      </dsp:txXfrm>
    </dsp:sp>
    <dsp:sp modelId="{5D823AF6-ACF4-5F43-933B-FFC6A3221907}">
      <dsp:nvSpPr>
        <dsp:cNvPr id="0" name=""/>
        <dsp:cNvSpPr/>
      </dsp:nvSpPr>
      <dsp:spPr>
        <a:xfrm>
          <a:off x="6896697" y="1277548"/>
          <a:ext cx="1059662" cy="4131618"/>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Elisabeth Zuniga</a:t>
          </a:r>
        </a:p>
        <a:p>
          <a:pPr marL="0" lvl="0" indent="0" algn="ctr" defTabSz="577850">
            <a:lnSpc>
              <a:spcPct val="90000"/>
            </a:lnSpc>
            <a:spcBef>
              <a:spcPct val="0"/>
            </a:spcBef>
            <a:spcAft>
              <a:spcPct val="35000"/>
            </a:spcAft>
            <a:buNone/>
          </a:pPr>
          <a:r>
            <a:rPr lang="en-US" sz="1300" kern="1200" dirty="0">
              <a:solidFill>
                <a:schemeClr val="tx1"/>
              </a:solidFill>
            </a:rPr>
            <a:t>Sponsored Programs Officer</a:t>
          </a:r>
        </a:p>
      </dsp:txBody>
      <dsp:txXfrm>
        <a:off x="6927733" y="1308584"/>
        <a:ext cx="997590" cy="4069546"/>
      </dsp:txXfrm>
    </dsp:sp>
    <dsp:sp modelId="{1B200F03-66B5-BA43-99EB-1AF3DC764868}">
      <dsp:nvSpPr>
        <dsp:cNvPr id="0" name=""/>
        <dsp:cNvSpPr/>
      </dsp:nvSpPr>
      <dsp:spPr>
        <a:xfrm>
          <a:off x="8045371" y="1277548"/>
          <a:ext cx="1059662" cy="4131618"/>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James </a:t>
          </a:r>
          <a:r>
            <a:rPr lang="en-US" sz="1300" kern="1200" dirty="0" err="1">
              <a:solidFill>
                <a:schemeClr val="tx1"/>
              </a:solidFill>
            </a:rPr>
            <a:t>Borshell</a:t>
          </a:r>
          <a:r>
            <a:rPr lang="en-US" sz="1300" kern="1200" dirty="0">
              <a:solidFill>
                <a:schemeClr val="tx1"/>
              </a:solidFill>
            </a:rPr>
            <a:t> </a:t>
          </a:r>
        </a:p>
        <a:p>
          <a:pPr marL="0" lvl="0" indent="0" algn="ctr" defTabSz="577850">
            <a:lnSpc>
              <a:spcPct val="90000"/>
            </a:lnSpc>
            <a:spcBef>
              <a:spcPct val="0"/>
            </a:spcBef>
            <a:spcAft>
              <a:spcPct val="35000"/>
            </a:spcAft>
            <a:buNone/>
          </a:pPr>
          <a:r>
            <a:rPr lang="en-US" sz="1300" kern="1200" dirty="0">
              <a:solidFill>
                <a:schemeClr val="tx1"/>
              </a:solidFill>
            </a:rPr>
            <a:t>Sponsored Programs Officer</a:t>
          </a:r>
        </a:p>
      </dsp:txBody>
      <dsp:txXfrm>
        <a:off x="8076407" y="1308584"/>
        <a:ext cx="997590" cy="4069546"/>
      </dsp:txXfrm>
    </dsp:sp>
    <dsp:sp modelId="{B028627A-027F-8F4B-A545-E83C448926A8}">
      <dsp:nvSpPr>
        <dsp:cNvPr id="0" name=""/>
        <dsp:cNvSpPr/>
      </dsp:nvSpPr>
      <dsp:spPr>
        <a:xfrm>
          <a:off x="9194045" y="1277548"/>
          <a:ext cx="1059662" cy="4131618"/>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Jon Cantu</a:t>
          </a:r>
        </a:p>
        <a:p>
          <a:pPr marL="0" lvl="0" indent="0" algn="ctr" defTabSz="577850">
            <a:lnSpc>
              <a:spcPct val="90000"/>
            </a:lnSpc>
            <a:spcBef>
              <a:spcPct val="0"/>
            </a:spcBef>
            <a:spcAft>
              <a:spcPct val="35000"/>
            </a:spcAft>
            <a:buNone/>
          </a:pPr>
          <a:r>
            <a:rPr lang="en-US" sz="1300" kern="1200" dirty="0"/>
            <a:t>Sponsored Programs Officer (CDAs)</a:t>
          </a:r>
        </a:p>
      </dsp:txBody>
      <dsp:txXfrm>
        <a:off x="9225081" y="1308584"/>
        <a:ext cx="997590" cy="4069546"/>
      </dsp:txXfrm>
    </dsp:sp>
    <dsp:sp modelId="{DE3333DC-E67C-824E-91BD-12D74B184A18}">
      <dsp:nvSpPr>
        <dsp:cNvPr id="0" name=""/>
        <dsp:cNvSpPr/>
      </dsp:nvSpPr>
      <dsp:spPr>
        <a:xfrm>
          <a:off x="10342719" y="1277548"/>
          <a:ext cx="1059662" cy="413161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Open</a:t>
          </a:r>
        </a:p>
      </dsp:txBody>
      <dsp:txXfrm>
        <a:off x="10373755" y="1308584"/>
        <a:ext cx="997590" cy="4069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9890-11E3-5C49-9451-C1CB621F6FCF}">
      <dsp:nvSpPr>
        <dsp:cNvPr id="0" name=""/>
        <dsp:cNvSpPr/>
      </dsp:nvSpPr>
      <dsp:spPr>
        <a:xfrm>
          <a:off x="4539" y="443569"/>
          <a:ext cx="11117150" cy="443311"/>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Manager</a:t>
          </a:r>
        </a:p>
      </dsp:txBody>
      <dsp:txXfrm>
        <a:off x="17523" y="456553"/>
        <a:ext cx="11091182" cy="417343"/>
      </dsp:txXfrm>
    </dsp:sp>
    <dsp:sp modelId="{C9E2B4D2-E4C4-8647-BE6E-57EFDB339FEE}">
      <dsp:nvSpPr>
        <dsp:cNvPr id="0" name=""/>
        <dsp:cNvSpPr/>
      </dsp:nvSpPr>
      <dsp:spPr>
        <a:xfrm>
          <a:off x="4539" y="953875"/>
          <a:ext cx="1033576" cy="4225232"/>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Trevor Gordon</a:t>
          </a:r>
        </a:p>
        <a:p>
          <a:pPr marL="0" lvl="0" indent="0" algn="ctr" defTabSz="533400">
            <a:lnSpc>
              <a:spcPct val="90000"/>
            </a:lnSpc>
            <a:spcBef>
              <a:spcPct val="0"/>
            </a:spcBef>
            <a:spcAft>
              <a:spcPct val="35000"/>
            </a:spcAft>
            <a:buNone/>
          </a:pPr>
          <a:r>
            <a:rPr lang="en-US" sz="1200" kern="1200" dirty="0">
              <a:solidFill>
                <a:schemeClr val="tx1"/>
              </a:solidFill>
            </a:rPr>
            <a:t>Sponsored Programs Officer</a:t>
          </a:r>
        </a:p>
      </dsp:txBody>
      <dsp:txXfrm>
        <a:off x="34811" y="984147"/>
        <a:ext cx="973032" cy="4164688"/>
      </dsp:txXfrm>
    </dsp:sp>
    <dsp:sp modelId="{594500B8-5524-ED45-87E3-869D5D5A3D0B}">
      <dsp:nvSpPr>
        <dsp:cNvPr id="0" name=""/>
        <dsp:cNvSpPr/>
      </dsp:nvSpPr>
      <dsp:spPr>
        <a:xfrm>
          <a:off x="1124936" y="953875"/>
          <a:ext cx="1033576" cy="4225232"/>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Mike Rasmussen</a:t>
          </a:r>
        </a:p>
        <a:p>
          <a:pPr marL="0" lvl="0" indent="0" algn="ctr" defTabSz="533400">
            <a:lnSpc>
              <a:spcPct val="90000"/>
            </a:lnSpc>
            <a:spcBef>
              <a:spcPct val="0"/>
            </a:spcBef>
            <a:spcAft>
              <a:spcPct val="35000"/>
            </a:spcAft>
            <a:buNone/>
          </a:pPr>
          <a:r>
            <a:rPr lang="en-US" sz="1200" kern="1200" dirty="0">
              <a:solidFill>
                <a:schemeClr val="tx1"/>
              </a:solidFill>
            </a:rPr>
            <a:t>Sponsored Programs Officer</a:t>
          </a:r>
        </a:p>
      </dsp:txBody>
      <dsp:txXfrm>
        <a:off x="1155208" y="984147"/>
        <a:ext cx="973032" cy="4164688"/>
      </dsp:txXfrm>
    </dsp:sp>
    <dsp:sp modelId="{77691114-4283-5444-B432-7706011FD91D}">
      <dsp:nvSpPr>
        <dsp:cNvPr id="0" name=""/>
        <dsp:cNvSpPr/>
      </dsp:nvSpPr>
      <dsp:spPr>
        <a:xfrm>
          <a:off x="2245333" y="953875"/>
          <a:ext cx="1033576" cy="4225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Timothy Tripp</a:t>
          </a:r>
        </a:p>
        <a:p>
          <a:pPr marL="0" lvl="0" indent="0" algn="ctr" defTabSz="533400">
            <a:lnSpc>
              <a:spcPct val="90000"/>
            </a:lnSpc>
            <a:spcBef>
              <a:spcPct val="0"/>
            </a:spcBef>
            <a:spcAft>
              <a:spcPct val="35000"/>
            </a:spcAft>
            <a:buNone/>
          </a:pPr>
          <a:r>
            <a:rPr lang="en-US" sz="1200" kern="1200" dirty="0"/>
            <a:t>Sponsored Programs Officer</a:t>
          </a:r>
        </a:p>
      </dsp:txBody>
      <dsp:txXfrm>
        <a:off x="2275605" y="984147"/>
        <a:ext cx="973032" cy="4164688"/>
      </dsp:txXfrm>
    </dsp:sp>
    <dsp:sp modelId="{600EA311-4606-2C42-8DFE-363674B85ACE}">
      <dsp:nvSpPr>
        <dsp:cNvPr id="0" name=""/>
        <dsp:cNvSpPr/>
      </dsp:nvSpPr>
      <dsp:spPr>
        <a:xfrm>
          <a:off x="3365730" y="953875"/>
          <a:ext cx="1033576" cy="4225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Julian Tippets</a:t>
          </a:r>
        </a:p>
        <a:p>
          <a:pPr marL="0" lvl="0" indent="0" algn="ctr" defTabSz="533400">
            <a:lnSpc>
              <a:spcPct val="90000"/>
            </a:lnSpc>
            <a:spcBef>
              <a:spcPct val="0"/>
            </a:spcBef>
            <a:spcAft>
              <a:spcPct val="35000"/>
            </a:spcAft>
            <a:buNone/>
          </a:pPr>
          <a:r>
            <a:rPr lang="en-US" sz="1200" kern="1200" dirty="0"/>
            <a:t>Sponsored Programs Officer </a:t>
          </a:r>
        </a:p>
      </dsp:txBody>
      <dsp:txXfrm>
        <a:off x="3396002" y="984147"/>
        <a:ext cx="973032" cy="4164688"/>
      </dsp:txXfrm>
    </dsp:sp>
    <dsp:sp modelId="{C2A35A3E-7925-164E-86F8-B6278401751D}">
      <dsp:nvSpPr>
        <dsp:cNvPr id="0" name=""/>
        <dsp:cNvSpPr/>
      </dsp:nvSpPr>
      <dsp:spPr>
        <a:xfrm>
          <a:off x="4486127" y="953875"/>
          <a:ext cx="1033576" cy="42252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Eric Lazenby </a:t>
          </a:r>
        </a:p>
        <a:p>
          <a:pPr marL="0" lvl="0" indent="0" algn="ctr" defTabSz="533400">
            <a:lnSpc>
              <a:spcPct val="90000"/>
            </a:lnSpc>
            <a:spcBef>
              <a:spcPct val="0"/>
            </a:spcBef>
            <a:spcAft>
              <a:spcPct val="35000"/>
            </a:spcAft>
            <a:buNone/>
          </a:pPr>
          <a:r>
            <a:rPr lang="en-US" sz="1200" kern="1200" dirty="0"/>
            <a:t>Sponsored Programs Officer</a:t>
          </a:r>
        </a:p>
      </dsp:txBody>
      <dsp:txXfrm>
        <a:off x="4516399" y="984147"/>
        <a:ext cx="973032" cy="4164688"/>
      </dsp:txXfrm>
    </dsp:sp>
    <dsp:sp modelId="{93D50F8A-4E3A-7B44-BC9C-C04042267B66}">
      <dsp:nvSpPr>
        <dsp:cNvPr id="0" name=""/>
        <dsp:cNvSpPr/>
      </dsp:nvSpPr>
      <dsp:spPr>
        <a:xfrm>
          <a:off x="5606524" y="953875"/>
          <a:ext cx="1033576" cy="4225232"/>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Tara Merrill</a:t>
          </a:r>
        </a:p>
        <a:p>
          <a:pPr marL="0" lvl="0" indent="0" algn="ctr" defTabSz="533400">
            <a:lnSpc>
              <a:spcPct val="90000"/>
            </a:lnSpc>
            <a:spcBef>
              <a:spcPct val="0"/>
            </a:spcBef>
            <a:spcAft>
              <a:spcPct val="35000"/>
            </a:spcAft>
            <a:buNone/>
          </a:pPr>
          <a:r>
            <a:rPr lang="en-US" sz="1200" kern="1200" dirty="0">
              <a:solidFill>
                <a:schemeClr val="tx1"/>
              </a:solidFill>
            </a:rPr>
            <a:t>Sponsored Programs Officer</a:t>
          </a:r>
        </a:p>
      </dsp:txBody>
      <dsp:txXfrm>
        <a:off x="5636796" y="984147"/>
        <a:ext cx="973032" cy="4164688"/>
      </dsp:txXfrm>
    </dsp:sp>
    <dsp:sp modelId="{5D823AF6-ACF4-5F43-933B-FFC6A3221907}">
      <dsp:nvSpPr>
        <dsp:cNvPr id="0" name=""/>
        <dsp:cNvSpPr/>
      </dsp:nvSpPr>
      <dsp:spPr>
        <a:xfrm>
          <a:off x="6726921" y="953875"/>
          <a:ext cx="1033576" cy="4225232"/>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Elisabeth Zuniga</a:t>
          </a:r>
        </a:p>
        <a:p>
          <a:pPr marL="0" lvl="0" indent="0" algn="ctr" defTabSz="533400">
            <a:lnSpc>
              <a:spcPct val="90000"/>
            </a:lnSpc>
            <a:spcBef>
              <a:spcPct val="0"/>
            </a:spcBef>
            <a:spcAft>
              <a:spcPct val="35000"/>
            </a:spcAft>
            <a:buNone/>
          </a:pPr>
          <a:r>
            <a:rPr lang="en-US" sz="1200" kern="1200" dirty="0">
              <a:solidFill>
                <a:schemeClr val="tx1"/>
              </a:solidFill>
            </a:rPr>
            <a:t>Sponsored Programs Officer</a:t>
          </a:r>
        </a:p>
      </dsp:txBody>
      <dsp:txXfrm>
        <a:off x="6757193" y="984147"/>
        <a:ext cx="973032" cy="4164688"/>
      </dsp:txXfrm>
    </dsp:sp>
    <dsp:sp modelId="{1B200F03-66B5-BA43-99EB-1AF3DC764868}">
      <dsp:nvSpPr>
        <dsp:cNvPr id="0" name=""/>
        <dsp:cNvSpPr/>
      </dsp:nvSpPr>
      <dsp:spPr>
        <a:xfrm>
          <a:off x="7847318" y="953875"/>
          <a:ext cx="1033576" cy="4225232"/>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James </a:t>
          </a:r>
          <a:r>
            <a:rPr lang="en-US" sz="1200" kern="1200" dirty="0" err="1">
              <a:solidFill>
                <a:schemeClr val="tx1"/>
              </a:solidFill>
            </a:rPr>
            <a:t>Borshell</a:t>
          </a:r>
          <a:r>
            <a:rPr lang="en-US" sz="1200" kern="1200" dirty="0">
              <a:solidFill>
                <a:schemeClr val="tx1"/>
              </a:solidFill>
            </a:rPr>
            <a:t> </a:t>
          </a:r>
        </a:p>
        <a:p>
          <a:pPr marL="0" lvl="0" indent="0" algn="ctr" defTabSz="533400">
            <a:lnSpc>
              <a:spcPct val="90000"/>
            </a:lnSpc>
            <a:spcBef>
              <a:spcPct val="0"/>
            </a:spcBef>
            <a:spcAft>
              <a:spcPct val="35000"/>
            </a:spcAft>
            <a:buNone/>
          </a:pPr>
          <a:r>
            <a:rPr lang="en-US" sz="1200" kern="1200" dirty="0">
              <a:solidFill>
                <a:schemeClr val="tx1"/>
              </a:solidFill>
            </a:rPr>
            <a:t>Sponsored Programs Officer</a:t>
          </a:r>
        </a:p>
      </dsp:txBody>
      <dsp:txXfrm>
        <a:off x="7877590" y="984147"/>
        <a:ext cx="973032" cy="4164688"/>
      </dsp:txXfrm>
    </dsp:sp>
    <dsp:sp modelId="{B028627A-027F-8F4B-A545-E83C448926A8}">
      <dsp:nvSpPr>
        <dsp:cNvPr id="0" name=""/>
        <dsp:cNvSpPr/>
      </dsp:nvSpPr>
      <dsp:spPr>
        <a:xfrm>
          <a:off x="8967716" y="953875"/>
          <a:ext cx="1033576" cy="422523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Jon Cantu</a:t>
          </a:r>
        </a:p>
        <a:p>
          <a:pPr marL="0" lvl="0" indent="0" algn="ctr" defTabSz="533400">
            <a:lnSpc>
              <a:spcPct val="90000"/>
            </a:lnSpc>
            <a:spcBef>
              <a:spcPct val="0"/>
            </a:spcBef>
            <a:spcAft>
              <a:spcPct val="35000"/>
            </a:spcAft>
            <a:buNone/>
          </a:pPr>
          <a:r>
            <a:rPr lang="en-US" sz="1200" kern="1200" dirty="0"/>
            <a:t>Sponsored Programs Officer (CDAs)</a:t>
          </a:r>
        </a:p>
      </dsp:txBody>
      <dsp:txXfrm>
        <a:off x="8997988" y="984147"/>
        <a:ext cx="973032" cy="4164688"/>
      </dsp:txXfrm>
    </dsp:sp>
    <dsp:sp modelId="{DE3333DC-E67C-824E-91BD-12D74B184A18}">
      <dsp:nvSpPr>
        <dsp:cNvPr id="0" name=""/>
        <dsp:cNvSpPr/>
      </dsp:nvSpPr>
      <dsp:spPr>
        <a:xfrm>
          <a:off x="10088113" y="953875"/>
          <a:ext cx="1033576" cy="4225232"/>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Open</a:t>
          </a:r>
        </a:p>
      </dsp:txBody>
      <dsp:txXfrm>
        <a:off x="10118385" y="984147"/>
        <a:ext cx="973032" cy="4164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F94F-FF4C-0743-92E3-41B703A2B72E}">
      <dsp:nvSpPr>
        <dsp:cNvPr id="0" name=""/>
        <dsp:cNvSpPr/>
      </dsp:nvSpPr>
      <dsp:spPr>
        <a:xfrm>
          <a:off x="0" y="47786"/>
          <a:ext cx="8128000" cy="1170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Solidify Team Structure</a:t>
          </a:r>
        </a:p>
      </dsp:txBody>
      <dsp:txXfrm>
        <a:off x="1742638" y="47786"/>
        <a:ext cx="6385361" cy="1170380"/>
      </dsp:txXfrm>
    </dsp:sp>
    <dsp:sp modelId="{BCB1CD84-09B5-9C40-AEFF-DD5B6B647ED5}">
      <dsp:nvSpPr>
        <dsp:cNvPr id="0" name=""/>
        <dsp:cNvSpPr/>
      </dsp:nvSpPr>
      <dsp:spPr>
        <a:xfrm>
          <a:off x="117038" y="117038"/>
          <a:ext cx="1625600" cy="93630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3F569-0B2F-C744-A59F-2619BB47AFCF}">
      <dsp:nvSpPr>
        <dsp:cNvPr id="0" name=""/>
        <dsp:cNvSpPr/>
      </dsp:nvSpPr>
      <dsp:spPr>
        <a:xfrm>
          <a:off x="0" y="1287418"/>
          <a:ext cx="8128000" cy="1170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Expand Resources</a:t>
          </a:r>
        </a:p>
      </dsp:txBody>
      <dsp:txXfrm>
        <a:off x="1742638" y="1287418"/>
        <a:ext cx="6385361" cy="1170380"/>
      </dsp:txXfrm>
    </dsp:sp>
    <dsp:sp modelId="{6AB4D837-4BF9-9F4B-8520-8374598283CA}">
      <dsp:nvSpPr>
        <dsp:cNvPr id="0" name=""/>
        <dsp:cNvSpPr/>
      </dsp:nvSpPr>
      <dsp:spPr>
        <a:xfrm>
          <a:off x="117038" y="1404457"/>
          <a:ext cx="1625600" cy="93630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33FF-F384-0F4F-B66B-3D2ADCD487FF}">
      <dsp:nvSpPr>
        <dsp:cNvPr id="0" name=""/>
        <dsp:cNvSpPr/>
      </dsp:nvSpPr>
      <dsp:spPr>
        <a:xfrm>
          <a:off x="465560" y="2264453"/>
          <a:ext cx="1841185" cy="160942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63DFC66A-386D-E74E-85F8-77A82476F897}">
      <dsp:nvSpPr>
        <dsp:cNvPr id="0" name=""/>
        <dsp:cNvSpPr/>
      </dsp:nvSpPr>
      <dsp:spPr>
        <a:xfrm>
          <a:off x="5263" y="2608870"/>
          <a:ext cx="920592" cy="9205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Agreement Intake</a:t>
          </a:r>
        </a:p>
      </dsp:txBody>
      <dsp:txXfrm>
        <a:off x="140081" y="2743688"/>
        <a:ext cx="650956" cy="650956"/>
      </dsp:txXfrm>
    </dsp:sp>
    <dsp:sp modelId="{0ABE12A3-965C-9F4D-A81C-DACABDDA34AD}">
      <dsp:nvSpPr>
        <dsp:cNvPr id="0" name=""/>
        <dsp:cNvSpPr/>
      </dsp:nvSpPr>
      <dsp:spPr>
        <a:xfrm>
          <a:off x="2882116" y="2264453"/>
          <a:ext cx="1841185" cy="160942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0648E76-C015-F941-8909-AFCA2E501B93}">
      <dsp:nvSpPr>
        <dsp:cNvPr id="0" name=""/>
        <dsp:cNvSpPr/>
      </dsp:nvSpPr>
      <dsp:spPr>
        <a:xfrm>
          <a:off x="2421819" y="2608870"/>
          <a:ext cx="920592" cy="9205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Initial Review</a:t>
          </a:r>
        </a:p>
      </dsp:txBody>
      <dsp:txXfrm>
        <a:off x="2556637" y="2743688"/>
        <a:ext cx="650956" cy="650956"/>
      </dsp:txXfrm>
    </dsp:sp>
    <dsp:sp modelId="{3D4048DE-FE98-7046-8DD1-34A88B3B1866}">
      <dsp:nvSpPr>
        <dsp:cNvPr id="0" name=""/>
        <dsp:cNvSpPr/>
      </dsp:nvSpPr>
      <dsp:spPr>
        <a:xfrm>
          <a:off x="5298672" y="2264453"/>
          <a:ext cx="1841185" cy="160942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F5B367D7-4464-FE40-BE1F-FB69991B10FF}">
      <dsp:nvSpPr>
        <dsp:cNvPr id="0" name=""/>
        <dsp:cNvSpPr/>
      </dsp:nvSpPr>
      <dsp:spPr>
        <a:xfrm>
          <a:off x="4838376" y="2608870"/>
          <a:ext cx="920592" cy="9205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Continued Review</a:t>
          </a:r>
        </a:p>
      </dsp:txBody>
      <dsp:txXfrm>
        <a:off x="4973194" y="2743688"/>
        <a:ext cx="650956" cy="650956"/>
      </dsp:txXfrm>
    </dsp:sp>
    <dsp:sp modelId="{EA1B0D07-C3D5-B445-8F6A-6268F9F2874D}">
      <dsp:nvSpPr>
        <dsp:cNvPr id="0" name=""/>
        <dsp:cNvSpPr/>
      </dsp:nvSpPr>
      <dsp:spPr>
        <a:xfrm>
          <a:off x="7715228" y="2264453"/>
          <a:ext cx="1841185" cy="160942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82533D2E-7EB3-C14F-83FB-27F3BFA7871D}">
      <dsp:nvSpPr>
        <dsp:cNvPr id="0" name=""/>
        <dsp:cNvSpPr/>
      </dsp:nvSpPr>
      <dsp:spPr>
        <a:xfrm>
          <a:off x="7254932" y="2608870"/>
          <a:ext cx="920592" cy="9205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latin typeface="Arial Rounded MT Bold" panose="020F0704030504030204" pitchFamily="34" charset="77"/>
            </a:rPr>
            <a:t>Preaward</a:t>
          </a:r>
          <a:r>
            <a:rPr lang="en-US" sz="900" b="1" kern="1200" dirty="0">
              <a:latin typeface="Arial Rounded MT Bold" panose="020F0704030504030204" pitchFamily="34" charset="77"/>
            </a:rPr>
            <a:t> Spending</a:t>
          </a:r>
        </a:p>
      </dsp:txBody>
      <dsp:txXfrm>
        <a:off x="7389750" y="2743688"/>
        <a:ext cx="650956" cy="650956"/>
      </dsp:txXfrm>
    </dsp:sp>
    <dsp:sp modelId="{655320D1-CFEE-EC4E-920A-7E5FB43B6620}">
      <dsp:nvSpPr>
        <dsp:cNvPr id="0" name=""/>
        <dsp:cNvSpPr/>
      </dsp:nvSpPr>
      <dsp:spPr>
        <a:xfrm>
          <a:off x="10131784" y="2264453"/>
          <a:ext cx="1841185" cy="160942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62BC0C3D-52EE-F242-90AB-D076DC93AB92}">
      <dsp:nvSpPr>
        <dsp:cNvPr id="0" name=""/>
        <dsp:cNvSpPr/>
      </dsp:nvSpPr>
      <dsp:spPr>
        <a:xfrm>
          <a:off x="9671488" y="2608870"/>
          <a:ext cx="920592" cy="92059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Rounded MT Bold" panose="020F0704030504030204" pitchFamily="34" charset="77"/>
            </a:rPr>
            <a:t>Agreement Execution</a:t>
          </a:r>
        </a:p>
      </dsp:txBody>
      <dsp:txXfrm>
        <a:off x="9806306" y="2743688"/>
        <a:ext cx="650956" cy="650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9814-0C97-F942-8E25-A1D6F2F92E8B}">
      <dsp:nvSpPr>
        <dsp:cNvPr id="0" name=""/>
        <dsp:cNvSpPr/>
      </dsp:nvSpPr>
      <dsp:spPr>
        <a:xfrm>
          <a:off x="799940" y="307780"/>
          <a:ext cx="1412493" cy="12833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endParaRPr lang="en-US" sz="1200" u="none" kern="1200" dirty="0">
            <a:latin typeface="Arial Rounded MT Bold" panose="020F0704030504030204" pitchFamily="34" charset="77"/>
          </a:endParaRPr>
        </a:p>
      </dsp:txBody>
      <dsp:txXfrm>
        <a:off x="1153063" y="500284"/>
        <a:ext cx="688591" cy="898349"/>
      </dsp:txXfrm>
    </dsp:sp>
    <dsp:sp modelId="{966E4FCD-E6B4-3840-855A-91F5E5ABB9F5}">
      <dsp:nvSpPr>
        <dsp:cNvPr id="0" name=""/>
        <dsp:cNvSpPr/>
      </dsp:nvSpPr>
      <dsp:spPr>
        <a:xfrm>
          <a:off x="136466" y="420880"/>
          <a:ext cx="1131371" cy="1030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Rounded MT Bold" panose="020F0704030504030204" pitchFamily="34" charset="77"/>
            </a:rPr>
            <a:t>Agreement Intake</a:t>
          </a:r>
        </a:p>
      </dsp:txBody>
      <dsp:txXfrm>
        <a:off x="302151" y="571782"/>
        <a:ext cx="800001" cy="728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9814-0C97-F942-8E25-A1D6F2F92E8B}">
      <dsp:nvSpPr>
        <dsp:cNvPr id="0" name=""/>
        <dsp:cNvSpPr/>
      </dsp:nvSpPr>
      <dsp:spPr>
        <a:xfrm>
          <a:off x="799940" y="307780"/>
          <a:ext cx="1412493" cy="12833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endParaRPr lang="en-US" sz="1200" u="none" kern="1200" dirty="0">
            <a:latin typeface="Arial Rounded MT Bold" panose="020F0704030504030204" pitchFamily="34" charset="77"/>
          </a:endParaRPr>
        </a:p>
      </dsp:txBody>
      <dsp:txXfrm>
        <a:off x="1153063" y="500284"/>
        <a:ext cx="688591" cy="898349"/>
      </dsp:txXfrm>
    </dsp:sp>
    <dsp:sp modelId="{966E4FCD-E6B4-3840-855A-91F5E5ABB9F5}">
      <dsp:nvSpPr>
        <dsp:cNvPr id="0" name=""/>
        <dsp:cNvSpPr/>
      </dsp:nvSpPr>
      <dsp:spPr>
        <a:xfrm>
          <a:off x="136466" y="420880"/>
          <a:ext cx="1131371" cy="1030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Rounded MT Bold" panose="020F0704030504030204" pitchFamily="34" charset="77"/>
            </a:rPr>
            <a:t>Initial Review</a:t>
          </a:r>
        </a:p>
      </dsp:txBody>
      <dsp:txXfrm>
        <a:off x="302151" y="571782"/>
        <a:ext cx="800001" cy="728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9814-0C97-F942-8E25-A1D6F2F92E8B}">
      <dsp:nvSpPr>
        <dsp:cNvPr id="0" name=""/>
        <dsp:cNvSpPr/>
      </dsp:nvSpPr>
      <dsp:spPr>
        <a:xfrm>
          <a:off x="799940" y="307780"/>
          <a:ext cx="1412493" cy="12833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endParaRPr lang="en-US" sz="1200" u="none" kern="1200" dirty="0">
            <a:latin typeface="Arial Rounded MT Bold" panose="020F0704030504030204" pitchFamily="34" charset="77"/>
          </a:endParaRPr>
        </a:p>
      </dsp:txBody>
      <dsp:txXfrm>
        <a:off x="1153063" y="500284"/>
        <a:ext cx="688591" cy="898349"/>
      </dsp:txXfrm>
    </dsp:sp>
    <dsp:sp modelId="{966E4FCD-E6B4-3840-855A-91F5E5ABB9F5}">
      <dsp:nvSpPr>
        <dsp:cNvPr id="0" name=""/>
        <dsp:cNvSpPr/>
      </dsp:nvSpPr>
      <dsp:spPr>
        <a:xfrm>
          <a:off x="136466" y="420880"/>
          <a:ext cx="1131371" cy="1030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Rounded MT Bold" panose="020F0704030504030204" pitchFamily="34" charset="77"/>
            </a:rPr>
            <a:t>Continued Review</a:t>
          </a:r>
        </a:p>
      </dsp:txBody>
      <dsp:txXfrm>
        <a:off x="302151" y="571782"/>
        <a:ext cx="800001" cy="72861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C4626-ED25-FB46-849A-E1E39E2258E4}" type="datetimeFigureOut">
              <a:rPr lang="en-US" smtClean="0"/>
              <a:t>11/7/22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9DD5D-961D-C943-832F-6EBF00926644}" type="slidenum">
              <a:rPr lang="en-US" smtClean="0"/>
              <a:t>‹#›</a:t>
            </a:fld>
            <a:endParaRPr lang="en-US" dirty="0"/>
          </a:p>
        </p:txBody>
      </p:sp>
    </p:spTree>
    <p:extLst>
      <p:ext uri="{BB962C8B-B14F-4D97-AF65-F5344CB8AC3E}">
        <p14:creationId xmlns:p14="http://schemas.microsoft.com/office/powerpoint/2010/main" val="312881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Kevin Peterson</a:t>
            </a:r>
          </a:p>
          <a:p>
            <a:r>
              <a:rPr lang="en-US" dirty="0"/>
              <a:t>I am the Associate Director of Clinical Research in OSP</a:t>
            </a:r>
          </a:p>
          <a:p>
            <a:r>
              <a:rPr lang="en-US" dirty="0"/>
              <a:t>It is a new position at the University in OSP and I have been in the position for 2 months</a:t>
            </a:r>
          </a:p>
          <a:p>
            <a:endParaRPr lang="en-US" dirty="0"/>
          </a:p>
          <a:p>
            <a:r>
              <a:rPr lang="en-US" dirty="0"/>
              <a:t>Prior to starting this position, I was the Executive Director of Sponsored Programs at Utah State University for the past 10 years.</a:t>
            </a:r>
          </a:p>
          <a:p>
            <a:endParaRPr lang="en-US" dirty="0"/>
          </a:p>
          <a:p>
            <a:r>
              <a:rPr lang="en-US" dirty="0"/>
              <a:t>That said, I started out my career in research administration straight out of law school working in OSP on clinical trials and eventually worked on industry sponsored research agreements and grant proposals and awards.</a:t>
            </a:r>
          </a:p>
        </p:txBody>
      </p:sp>
      <p:sp>
        <p:nvSpPr>
          <p:cNvPr id="4" name="Slide Number Placeholder 3"/>
          <p:cNvSpPr>
            <a:spLocks noGrp="1"/>
          </p:cNvSpPr>
          <p:nvPr>
            <p:ph type="sldNum" sz="quarter" idx="5"/>
          </p:nvPr>
        </p:nvSpPr>
        <p:spPr/>
        <p:txBody>
          <a:bodyPr/>
          <a:lstStyle/>
          <a:p>
            <a:fld id="{7359DD5D-961D-C943-832F-6EBF00926644}" type="slidenum">
              <a:rPr lang="en-US" smtClean="0"/>
              <a:t>1</a:t>
            </a:fld>
            <a:endParaRPr lang="en-US" dirty="0"/>
          </a:p>
        </p:txBody>
      </p:sp>
    </p:spTree>
    <p:extLst>
      <p:ext uri="{BB962C8B-B14F-4D97-AF65-F5344CB8AC3E}">
        <p14:creationId xmlns:p14="http://schemas.microsoft.com/office/powerpoint/2010/main" val="151370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ACTA: an agreement </a:t>
            </a:r>
            <a:r>
              <a:rPr lang="en-US" b="0" i="0" u="none" strike="noStrike" dirty="0">
                <a:solidFill>
                  <a:srgbClr val="777777"/>
                </a:solidFill>
                <a:effectLst/>
                <a:latin typeface="Source Sans Pro" panose="020F0502020204030204" pitchFamily="34" charset="0"/>
              </a:rPr>
              <a:t>that is acceptable to us (the U) participating institutions and organizations---number of pharmaceutical companies have agreed to the ACTA; when used, the ACTA will expedite the study initiation process.</a:t>
            </a:r>
          </a:p>
          <a:p>
            <a:endParaRPr lang="en-US" b="0" i="0" u="none" strike="noStrike" dirty="0">
              <a:solidFill>
                <a:srgbClr val="777777"/>
              </a:solidFill>
              <a:effectLst/>
              <a:latin typeface="Source Sans Pro" panose="020F0502020204030204" pitchFamily="34" charset="0"/>
            </a:endParaRPr>
          </a:p>
          <a:p>
            <a:r>
              <a:rPr lang="en-US" b="0" i="0" u="none" strike="noStrike" dirty="0">
                <a:solidFill>
                  <a:srgbClr val="777777"/>
                </a:solidFill>
                <a:effectLst/>
                <a:latin typeface="Source Sans Pro" panose="020F0502020204030204" pitchFamily="34" charset="0"/>
              </a:rPr>
              <a:t>Master Agreements: where it makes sense, renew existing MCTAs and work with common sponsors on getting an MCTA in place</a:t>
            </a:r>
          </a:p>
          <a:p>
            <a:endParaRPr lang="en-US" b="0" i="0" u="none" strike="noStrike" dirty="0">
              <a:solidFill>
                <a:srgbClr val="777777"/>
              </a:solidFill>
              <a:effectLst/>
              <a:latin typeface="Source Sans Pro" panose="020F0502020204030204" pitchFamily="34" charset="0"/>
            </a:endParaRPr>
          </a:p>
          <a:p>
            <a:r>
              <a:rPr lang="en-US" b="0" i="0" u="none" strike="noStrike" dirty="0">
                <a:solidFill>
                  <a:srgbClr val="777777"/>
                </a:solidFill>
                <a:effectLst/>
                <a:latin typeface="Source Sans Pro" panose="020F0502020204030204" pitchFamily="34" charset="0"/>
              </a:rPr>
              <a:t>Updating existing agreement templates</a:t>
            </a:r>
          </a:p>
          <a:p>
            <a:endParaRPr lang="en-US" b="0" i="0" u="none" strike="noStrike" dirty="0">
              <a:solidFill>
                <a:srgbClr val="777777"/>
              </a:solidFill>
              <a:effectLst/>
              <a:latin typeface="Source Sans Pro" panose="020F0502020204030204" pitchFamily="34" charset="0"/>
            </a:endParaRPr>
          </a:p>
          <a:p>
            <a:r>
              <a:rPr lang="en-US" b="0" i="0" u="none" strike="noStrike" dirty="0">
                <a:solidFill>
                  <a:srgbClr val="777777"/>
                </a:solidFill>
                <a:effectLst/>
                <a:latin typeface="Source Sans Pro" panose="020F0502020204030204" pitchFamily="34" charset="0"/>
              </a:rPr>
              <a:t>Developing training materials for internal OSP staff and PIs and study teams</a:t>
            </a:r>
          </a:p>
          <a:p>
            <a:endParaRPr lang="en-US" b="0" i="0" u="none" strike="noStrike" dirty="0">
              <a:solidFill>
                <a:srgbClr val="777777"/>
              </a:solidFill>
              <a:effectLst/>
              <a:latin typeface="Source Sans Pro" panose="020F0502020204030204" pitchFamily="34" charset="0"/>
            </a:endParaRPr>
          </a:p>
          <a:p>
            <a:r>
              <a:rPr lang="en-US" b="0" i="0" u="none" strike="noStrike" dirty="0">
                <a:solidFill>
                  <a:srgbClr val="777777"/>
                </a:solidFill>
                <a:effectLst/>
                <a:latin typeface="Source Sans Pro" panose="020F0502020204030204" pitchFamily="34" charset="0"/>
              </a:rPr>
              <a:t>Maintaining current policies on website and developing more robust content</a:t>
            </a:r>
          </a:p>
          <a:p>
            <a:endParaRPr lang="en-US" b="0" i="0" u="none" strike="noStrike" dirty="0">
              <a:solidFill>
                <a:srgbClr val="777777"/>
              </a:solidFill>
              <a:effectLst/>
              <a:latin typeface="Source Sans Pro" panose="020F0502020204030204" pitchFamily="34" charset="0"/>
            </a:endParaRPr>
          </a:p>
          <a:p>
            <a:r>
              <a:rPr lang="en-US" b="0" i="0" u="none" strike="noStrike" dirty="0">
                <a:solidFill>
                  <a:srgbClr val="777777"/>
                </a:solidFill>
                <a:effectLst/>
                <a:latin typeface="Source Sans Pro" panose="020F0502020204030204" pitchFamily="34" charset="0"/>
              </a:rPr>
              <a:t>Processes: Clinical Trial Guidance Document</a:t>
            </a:r>
          </a:p>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10</a:t>
            </a:fld>
            <a:endParaRPr lang="en-US" dirty="0"/>
          </a:p>
        </p:txBody>
      </p:sp>
    </p:spTree>
    <p:extLst>
      <p:ext uri="{BB962C8B-B14F-4D97-AF65-F5344CB8AC3E}">
        <p14:creationId xmlns:p14="http://schemas.microsoft.com/office/powerpoint/2010/main" val="17408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takes a cradle to grave approach to working with OSP on a CTA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1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here is to utilize eProposal when initiating a new clinical study: attach the CTA in eProposal—receiving the DSS, CTA and sponsor contact information is what starts the clock for OSP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15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 will make a concerted effort to keep you in the loop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18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will continue throughout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86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 preliminary project number to allow for </a:t>
            </a:r>
            <a:r>
              <a:rPr lang="en-US" dirty="0" err="1"/>
              <a:t>preaward</a:t>
            </a:r>
            <a:r>
              <a:rPr lang="en-US" dirty="0"/>
              <a:t> spending AND it is allowed by the sponsor, a preliminary project set up request needs to be submitted in </a:t>
            </a:r>
            <a:r>
              <a:rPr lang="en-US" dirty="0" err="1"/>
              <a:t>eAward</a:t>
            </a:r>
            <a:r>
              <a:rPr lang="en-US" dirty="0"/>
              <a:t> (this would be after the DSS has been received and processed by OSP in eProposal)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48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agreement is finalized, PI or study team needs to initiate a New Award Set up Request in </a:t>
            </a:r>
            <a:r>
              <a:rPr lang="en-US" dirty="0" err="1"/>
              <a:t>eAward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7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issues, please first contact your assigned SPO. If those issued need to be escalated, please reach out to me.</a:t>
            </a:r>
          </a:p>
          <a:p>
            <a:endParaRPr lang="en-US" dirty="0"/>
          </a:p>
          <a:p>
            <a:r>
              <a:rPr lang="en-US" dirty="0"/>
              <a:t>I prefer to point a finger at an issue and not an individual.</a:t>
            </a:r>
          </a:p>
          <a:p>
            <a:endParaRPr lang="en-US" dirty="0"/>
          </a:p>
          <a:p>
            <a:r>
              <a:rPr lang="en-US" dirty="0"/>
              <a:t>Let's address the issue, learn from it, and move on to be better.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9DD5D-961D-C943-832F-6EBF00926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55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20</a:t>
            </a:fld>
            <a:endParaRPr lang="en-US" dirty="0"/>
          </a:p>
        </p:txBody>
      </p:sp>
    </p:spTree>
    <p:extLst>
      <p:ext uri="{BB962C8B-B14F-4D97-AF65-F5344CB8AC3E}">
        <p14:creationId xmlns:p14="http://schemas.microsoft.com/office/powerpoint/2010/main" val="2790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systems allow us to track data and create metrics to review. </a:t>
            </a:r>
            <a:r>
              <a:rPr lang="en-US" dirty="0" err="1"/>
              <a:t>Agiloft</a:t>
            </a:r>
            <a:r>
              <a:rPr lang="en-US" dirty="0"/>
              <a:t> is a contracting system that we are looking to better utilize to track turnaround time and gather data. Assign accounts.</a:t>
            </a:r>
          </a:p>
          <a:p>
            <a:endParaRPr lang="en-US" dirty="0"/>
          </a:p>
          <a:p>
            <a:r>
              <a:rPr lang="en-US" dirty="0"/>
              <a:t>We are trying to utilize systems that are accessible and create an extra layer of transparency so that information and data related to CTA </a:t>
            </a:r>
            <a:r>
              <a:rPr lang="en-US" dirty="0" err="1"/>
              <a:t>negotiatons</a:t>
            </a:r>
            <a:r>
              <a:rPr lang="en-US" dirty="0"/>
              <a:t> are not siloed in SPO.</a:t>
            </a:r>
          </a:p>
        </p:txBody>
      </p:sp>
      <p:sp>
        <p:nvSpPr>
          <p:cNvPr id="4" name="Slide Number Placeholder 3"/>
          <p:cNvSpPr>
            <a:spLocks noGrp="1"/>
          </p:cNvSpPr>
          <p:nvPr>
            <p:ph type="sldNum" sz="quarter" idx="5"/>
          </p:nvPr>
        </p:nvSpPr>
        <p:spPr/>
        <p:txBody>
          <a:bodyPr/>
          <a:lstStyle/>
          <a:p>
            <a:fld id="{7359DD5D-961D-C943-832F-6EBF00926644}" type="slidenum">
              <a:rPr lang="en-US" smtClean="0"/>
              <a:t>21</a:t>
            </a:fld>
            <a:endParaRPr lang="en-US" dirty="0"/>
          </a:p>
        </p:txBody>
      </p:sp>
    </p:spTree>
    <p:extLst>
      <p:ext uri="{BB962C8B-B14F-4D97-AF65-F5344CB8AC3E}">
        <p14:creationId xmlns:p14="http://schemas.microsoft.com/office/powerpoint/2010/main" val="16419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-Expertise</a:t>
            </a:r>
          </a:p>
          <a:p>
            <a:r>
              <a:rPr lang="en-US" dirty="0"/>
              <a:t>-Establish collaborative relationships</a:t>
            </a:r>
          </a:p>
          <a:p>
            <a:r>
              <a:rPr lang="en-US" dirty="0"/>
              <a:t>-Utilize systems to navigate research admin processes</a:t>
            </a:r>
          </a:p>
          <a:p>
            <a:endParaRPr lang="en-US" dirty="0"/>
          </a:p>
          <a:p>
            <a:r>
              <a:rPr lang="en-US" dirty="0"/>
              <a:t>Research administration is relationship based</a:t>
            </a:r>
          </a:p>
          <a:p>
            <a:r>
              <a:rPr lang="en-US" dirty="0"/>
              <a:t>Our goal is to develop and maintain positive and supportive relationships with this with whom we work and interact.</a:t>
            </a:r>
          </a:p>
          <a:p>
            <a:endParaRPr lang="en-US" dirty="0"/>
          </a:p>
          <a:p>
            <a:r>
              <a:rPr lang="en-US" dirty="0"/>
              <a:t>Increase efficiency</a:t>
            </a:r>
          </a:p>
          <a:p>
            <a:r>
              <a:rPr lang="en-US" dirty="0"/>
              <a:t>Away for 10 years and I was impressed when I came back with the number of electronic systems implemented to improve efficiency</a:t>
            </a:r>
          </a:p>
          <a:p>
            <a:endParaRPr lang="en-US" dirty="0"/>
          </a:p>
          <a:p>
            <a:r>
              <a:rPr lang="en-US" dirty="0"/>
              <a:t>I remember the days of the </a:t>
            </a:r>
            <a:r>
              <a:rPr lang="en-US" dirty="0" err="1"/>
              <a:t>sneakernet</a:t>
            </a:r>
            <a:r>
              <a:rPr lang="en-US" dirty="0"/>
              <a:t>---run around gathering signature---and now we have an electronic system that is auditable, where we can collect data to see how we are doing and identify issues.</a:t>
            </a:r>
          </a:p>
        </p:txBody>
      </p:sp>
      <p:sp>
        <p:nvSpPr>
          <p:cNvPr id="4" name="Slide Number Placeholder 3"/>
          <p:cNvSpPr>
            <a:spLocks noGrp="1"/>
          </p:cNvSpPr>
          <p:nvPr>
            <p:ph type="sldNum" sz="quarter" idx="5"/>
          </p:nvPr>
        </p:nvSpPr>
        <p:spPr/>
        <p:txBody>
          <a:bodyPr/>
          <a:lstStyle/>
          <a:p>
            <a:fld id="{7359DD5D-961D-C943-832F-6EBF00926644}" type="slidenum">
              <a:rPr lang="en-US" smtClean="0"/>
              <a:t>2</a:t>
            </a:fld>
            <a:endParaRPr lang="en-US" dirty="0"/>
          </a:p>
        </p:txBody>
      </p:sp>
    </p:spTree>
    <p:extLst>
      <p:ext uri="{BB962C8B-B14F-4D97-AF65-F5344CB8AC3E}">
        <p14:creationId xmlns:p14="http://schemas.microsoft.com/office/powerpoint/2010/main" val="221186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22</a:t>
            </a:fld>
            <a:endParaRPr lang="en-US" dirty="0"/>
          </a:p>
        </p:txBody>
      </p:sp>
    </p:spTree>
    <p:extLst>
      <p:ext uri="{BB962C8B-B14F-4D97-AF65-F5344CB8AC3E}">
        <p14:creationId xmlns:p14="http://schemas.microsoft.com/office/powerpoint/2010/main" val="332012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 team has been working hard to maintain good turn around times---even with turnover and losing staff. We are looking at ways to more evenly distribute workload and maintain a high level of performance. </a:t>
            </a:r>
          </a:p>
          <a:p>
            <a:endParaRPr lang="en-US" dirty="0"/>
          </a:p>
          <a:p>
            <a:r>
              <a:rPr lang="en-US" dirty="0"/>
              <a:t>In order to do that, we utilize a number of ways to assess performance.</a:t>
            </a:r>
          </a:p>
          <a:p>
            <a:endParaRPr lang="en-US" dirty="0"/>
          </a:p>
          <a:p>
            <a:r>
              <a:rPr lang="en-US" dirty="0"/>
              <a:t>One of the ways is to collect and review better data.</a:t>
            </a:r>
          </a:p>
          <a:p>
            <a:endParaRPr lang="en-US" dirty="0"/>
          </a:p>
          <a:p>
            <a:r>
              <a:rPr lang="en-US" dirty="0"/>
              <a:t>I just talked about how we are trying to better utilize our information systems to create transparency-----those same systems allow us to assess individual and team performance to make sure we are doing what we are responsible for doing. </a:t>
            </a:r>
          </a:p>
        </p:txBody>
      </p:sp>
      <p:sp>
        <p:nvSpPr>
          <p:cNvPr id="4" name="Slide Number Placeholder 3"/>
          <p:cNvSpPr>
            <a:spLocks noGrp="1"/>
          </p:cNvSpPr>
          <p:nvPr>
            <p:ph type="sldNum" sz="quarter" idx="5"/>
          </p:nvPr>
        </p:nvSpPr>
        <p:spPr/>
        <p:txBody>
          <a:bodyPr/>
          <a:lstStyle/>
          <a:p>
            <a:fld id="{7359DD5D-961D-C943-832F-6EBF00926644}" type="slidenum">
              <a:rPr lang="en-US" smtClean="0"/>
              <a:t>23</a:t>
            </a:fld>
            <a:endParaRPr lang="en-US" dirty="0"/>
          </a:p>
        </p:txBody>
      </p:sp>
    </p:spTree>
    <p:extLst>
      <p:ext uri="{BB962C8B-B14F-4D97-AF65-F5344CB8AC3E}">
        <p14:creationId xmlns:p14="http://schemas.microsoft.com/office/powerpoint/2010/main" val="373035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turnaround. This metrics shows the average duration in days, that (1) a CTA takes to be completed in OSP and (2) the average duration in days that a CTA takes to be executed/signed after it has been completed in OSP</a:t>
            </a:r>
          </a:p>
          <a:p>
            <a:endParaRPr lang="en-US" dirty="0"/>
          </a:p>
          <a:p>
            <a:r>
              <a:rPr lang="en-US" dirty="0"/>
              <a:t>Dark Orange: starts when OSP has everything it needs to begin a CTA negotiation (DSS in eProposal, sponsor contact information, CTA template) and ends when all CTA terms within OSP's control are resolved.</a:t>
            </a:r>
          </a:p>
          <a:p>
            <a:endParaRPr lang="en-US" dirty="0"/>
          </a:p>
          <a:p>
            <a:r>
              <a:rPr lang="en-US" dirty="0"/>
              <a:t>The light orange/yellow: starts when the CTA terms within OSP's control are resolved and ends when final signatures on the CTA are obtained.</a:t>
            </a:r>
          </a:p>
        </p:txBody>
      </p:sp>
      <p:sp>
        <p:nvSpPr>
          <p:cNvPr id="4" name="Slide Number Placeholder 3"/>
          <p:cNvSpPr>
            <a:spLocks noGrp="1"/>
          </p:cNvSpPr>
          <p:nvPr>
            <p:ph type="sldNum" sz="quarter" idx="5"/>
          </p:nvPr>
        </p:nvSpPr>
        <p:spPr/>
        <p:txBody>
          <a:bodyPr/>
          <a:lstStyle/>
          <a:p>
            <a:fld id="{7359DD5D-961D-C943-832F-6EBF00926644}" type="slidenum">
              <a:rPr lang="en-US" smtClean="0"/>
              <a:t>24</a:t>
            </a:fld>
            <a:endParaRPr lang="en-US" dirty="0"/>
          </a:p>
        </p:txBody>
      </p:sp>
    </p:spTree>
    <p:extLst>
      <p:ext uri="{BB962C8B-B14F-4D97-AF65-F5344CB8AC3E}">
        <p14:creationId xmlns:p14="http://schemas.microsoft.com/office/powerpoint/2010/main" val="381522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signature obtained (budget, regulatory approvals)</a:t>
            </a:r>
          </a:p>
          <a:p>
            <a:endParaRPr lang="en-US" dirty="0"/>
          </a:p>
          <a:p>
            <a:r>
              <a:rPr lang="en-US" dirty="0"/>
              <a:t>Efforts have been made to reduce the duration time for both CTA completion and CTA finalization.</a:t>
            </a:r>
          </a:p>
          <a:p>
            <a:endParaRPr lang="en-US" dirty="0"/>
          </a:p>
          <a:p>
            <a:r>
              <a:rPr lang="en-US" dirty="0"/>
              <a:t>2021: average 64.27 days</a:t>
            </a:r>
          </a:p>
          <a:p>
            <a:r>
              <a:rPr lang="en-US" dirty="0"/>
              <a:t>2022: average 34.41 days</a:t>
            </a:r>
          </a:p>
          <a:p>
            <a:endParaRPr lang="en-US" dirty="0"/>
          </a:p>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25</a:t>
            </a:fld>
            <a:endParaRPr lang="en-US" dirty="0"/>
          </a:p>
        </p:txBody>
      </p:sp>
    </p:spTree>
    <p:extLst>
      <p:ext uri="{BB962C8B-B14F-4D97-AF65-F5344CB8AC3E}">
        <p14:creationId xmlns:p14="http://schemas.microsoft.com/office/powerpoint/2010/main" val="359308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continue to reduce turnaround times for negotiation, not at the expense of good/compliant contract language, but to reduce the number of outliers that are longer than the average, and in 2022, we have been doing that.</a:t>
            </a:r>
          </a:p>
        </p:txBody>
      </p:sp>
      <p:sp>
        <p:nvSpPr>
          <p:cNvPr id="4" name="Slide Number Placeholder 3"/>
          <p:cNvSpPr>
            <a:spLocks noGrp="1"/>
          </p:cNvSpPr>
          <p:nvPr>
            <p:ph type="sldNum" sz="quarter" idx="5"/>
          </p:nvPr>
        </p:nvSpPr>
        <p:spPr/>
        <p:txBody>
          <a:bodyPr/>
          <a:lstStyle/>
          <a:p>
            <a:fld id="{7359DD5D-961D-C943-832F-6EBF00926644}" type="slidenum">
              <a:rPr lang="en-US" smtClean="0"/>
              <a:t>26</a:t>
            </a:fld>
            <a:endParaRPr lang="en-US" dirty="0"/>
          </a:p>
        </p:txBody>
      </p:sp>
    </p:spTree>
    <p:extLst>
      <p:ext uri="{BB962C8B-B14F-4D97-AF65-F5344CB8AC3E}">
        <p14:creationId xmlns:p14="http://schemas.microsoft.com/office/powerpoint/2010/main" val="18429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27</a:t>
            </a:fld>
            <a:endParaRPr lang="en-US" dirty="0"/>
          </a:p>
        </p:txBody>
      </p:sp>
    </p:spTree>
    <p:extLst>
      <p:ext uri="{BB962C8B-B14F-4D97-AF65-F5344CB8AC3E}">
        <p14:creationId xmlns:p14="http://schemas.microsoft.com/office/powerpoint/2010/main" val="2447012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29</a:t>
            </a:fld>
            <a:endParaRPr lang="en-US" dirty="0"/>
          </a:p>
        </p:txBody>
      </p:sp>
    </p:spTree>
    <p:extLst>
      <p:ext uri="{BB962C8B-B14F-4D97-AF65-F5344CB8AC3E}">
        <p14:creationId xmlns:p14="http://schemas.microsoft.com/office/powerpoint/2010/main" val="263188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narrow things down a bit further for clinical trials, in addition to negotiating CTAs, we help mitigate risks inherent in conducting clinical research and work with other compliance offices that have a role in clinical research (</a:t>
            </a:r>
            <a:r>
              <a:rPr lang="en-US" dirty="0" err="1"/>
              <a:t>eg</a:t>
            </a:r>
            <a:r>
              <a:rPr lang="en-US" dirty="0"/>
              <a:t>, ICF review and coordination with IRB, etc.).</a:t>
            </a:r>
          </a:p>
          <a:p>
            <a:endParaRPr lang="en-US" dirty="0"/>
          </a:p>
          <a:p>
            <a:r>
              <a:rPr lang="en-US" dirty="0"/>
              <a:t>Our job is to mitigate the risk of conducting clinical research. Our goal is to negotiate good language in a clinical trial agreement that protects the university, the PI, the study team, and study subjects so that the PI and study team can focus on conducting the clinical trial.</a:t>
            </a:r>
          </a:p>
          <a:p>
            <a:endParaRPr lang="en-US" dirty="0"/>
          </a:p>
          <a:p>
            <a:r>
              <a:rPr lang="en-US" dirty="0"/>
              <a:t>To the extent that there are issues, we highlight those and address them up front to minimize compliance surprises during the conduct of the study.</a:t>
            </a:r>
          </a:p>
        </p:txBody>
      </p:sp>
      <p:sp>
        <p:nvSpPr>
          <p:cNvPr id="4" name="Slide Number Placeholder 3"/>
          <p:cNvSpPr>
            <a:spLocks noGrp="1"/>
          </p:cNvSpPr>
          <p:nvPr>
            <p:ph type="sldNum" sz="quarter" idx="5"/>
          </p:nvPr>
        </p:nvSpPr>
        <p:spPr/>
        <p:txBody>
          <a:bodyPr/>
          <a:lstStyle/>
          <a:p>
            <a:fld id="{7359DD5D-961D-C943-832F-6EBF00926644}" type="slidenum">
              <a:rPr lang="en-US" smtClean="0"/>
              <a:t>3</a:t>
            </a:fld>
            <a:endParaRPr lang="en-US" dirty="0"/>
          </a:p>
        </p:txBody>
      </p:sp>
    </p:spTree>
    <p:extLst>
      <p:ext uri="{BB962C8B-B14F-4D97-AF65-F5344CB8AC3E}">
        <p14:creationId xmlns:p14="http://schemas.microsoft.com/office/powerpoint/2010/main" val="203099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Initiatives in 2023 (prep work in  Fall 2022). Briefly review all 5 initiatives:</a:t>
            </a:r>
          </a:p>
          <a:p>
            <a:pPr lvl="1"/>
            <a:endParaRPr lang="en-US" dirty="0"/>
          </a:p>
          <a:p>
            <a:pPr lvl="1"/>
            <a:r>
              <a:rPr lang="en-US" dirty="0"/>
              <a:t>(1) Solidify Team Structure</a:t>
            </a:r>
          </a:p>
          <a:p>
            <a:pPr lvl="1"/>
            <a:r>
              <a:rPr lang="en-US" dirty="0"/>
              <a:t>(2) Expand Resources</a:t>
            </a:r>
          </a:p>
          <a:p>
            <a:pPr lvl="1"/>
            <a:r>
              <a:rPr lang="en-US" dirty="0"/>
              <a:t>(3) Increase Transparency</a:t>
            </a:r>
          </a:p>
          <a:p>
            <a:pPr lvl="1"/>
            <a:r>
              <a:rPr lang="en-US" dirty="0"/>
              <a:t>(4) Assess Performance</a:t>
            </a:r>
          </a:p>
          <a:p>
            <a:pPr lvl="1"/>
            <a:r>
              <a:rPr lang="en-US" dirty="0"/>
              <a:t>(5) Visible Presence</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4</a:t>
            </a:fld>
            <a:endParaRPr lang="en-US" dirty="0"/>
          </a:p>
        </p:txBody>
      </p:sp>
    </p:spTree>
    <p:extLst>
      <p:ext uri="{BB962C8B-B14F-4D97-AF65-F5344CB8AC3E}">
        <p14:creationId xmlns:p14="http://schemas.microsoft.com/office/powerpoint/2010/main" val="62465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 Develop, promote, and maintain a team of experts who understand the clinical trial process and possess effective customer service skills.</a:t>
            </a:r>
          </a:p>
        </p:txBody>
      </p:sp>
      <p:sp>
        <p:nvSpPr>
          <p:cNvPr id="4" name="Slide Number Placeholder 3"/>
          <p:cNvSpPr>
            <a:spLocks noGrp="1"/>
          </p:cNvSpPr>
          <p:nvPr>
            <p:ph type="sldNum" sz="quarter" idx="5"/>
          </p:nvPr>
        </p:nvSpPr>
        <p:spPr/>
        <p:txBody>
          <a:bodyPr/>
          <a:lstStyle/>
          <a:p>
            <a:fld id="{7359DD5D-961D-C943-832F-6EBF00926644}" type="slidenum">
              <a:rPr lang="en-US" smtClean="0"/>
              <a:t>5</a:t>
            </a:fld>
            <a:endParaRPr lang="en-US" dirty="0"/>
          </a:p>
        </p:txBody>
      </p:sp>
    </p:spTree>
    <p:extLst>
      <p:ext uri="{BB962C8B-B14F-4D97-AF65-F5344CB8AC3E}">
        <p14:creationId xmlns:p14="http://schemas.microsoft.com/office/powerpoint/2010/main" val="237678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a:t>OSP previously had one team designated for contracts (clinical and industry sponsored research combined into one team)</a:t>
            </a:r>
          </a:p>
          <a:p>
            <a:endParaRPr lang="en-US" b="1"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university/OSP view clinical trials and an areas that is critical and that deserves special expertise, which is why we are building the team and strengthening the team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team structure we are building looks like this....</a:t>
            </a:r>
          </a:p>
          <a:p>
            <a:endParaRPr lang="en-US" b="1"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DA58D-72BA-DC49-ABC6-503F12CA1E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06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Start with the creation of Associate Director role and what that role is</a:t>
            </a:r>
          </a:p>
          <a:p>
            <a:pPr marL="685800" lvl="1" indent="-228600">
              <a:buAutoNum type="arabicParenBoth"/>
            </a:pPr>
            <a:r>
              <a:rPr lang="en-US" dirty="0"/>
              <a:t>Manage and support the OSP Clinical Trials team</a:t>
            </a:r>
          </a:p>
          <a:p>
            <a:pPr marL="685800" lvl="1" indent="-228600">
              <a:buAutoNum type="arabicParenBoth"/>
            </a:pPr>
            <a:r>
              <a:rPr lang="en-US" dirty="0"/>
              <a:t>Monitor and oversee existing research operations, resources, compliance processes, and the needs of clinical team</a:t>
            </a:r>
          </a:p>
          <a:p>
            <a:pPr marL="685800" lvl="1" indent="-228600">
              <a:buAutoNum type="arabicParenBoth"/>
            </a:pPr>
            <a:r>
              <a:rPr lang="en-US" dirty="0"/>
              <a:t>Build and maintain compliant infrastructure, policies and practice</a:t>
            </a:r>
          </a:p>
          <a:p>
            <a:pPr marL="685800" lvl="1" indent="-228600">
              <a:buAutoNum type="arabicParenBoth"/>
            </a:pPr>
            <a:r>
              <a:rPr lang="en-US" dirty="0"/>
              <a:t>Develop staffing plans and ensure proper training</a:t>
            </a:r>
          </a:p>
          <a:p>
            <a:pPr marL="685800" lvl="1" indent="-228600">
              <a:buAutoNum type="arabicParenBoth"/>
            </a:pPr>
            <a:r>
              <a:rPr lang="en-US" dirty="0"/>
              <a:t>Communicate new policies, procedures, and training opportunities to faculty and staff</a:t>
            </a:r>
          </a:p>
          <a:p>
            <a:pPr marL="685800" lvl="1" indent="-228600">
              <a:buAutoNum type="arabicParenBoth"/>
            </a:pPr>
            <a:r>
              <a:rPr lang="en-US" dirty="0"/>
              <a:t>Manage the submission of clinical trial contracts/ amendments, and associated agreements</a:t>
            </a:r>
          </a:p>
          <a:p>
            <a:pPr marL="685800" lvl="1" indent="-228600">
              <a:buAutoNum type="arabicParenBoth"/>
            </a:pPr>
            <a:r>
              <a:rPr lang="en-US" dirty="0"/>
              <a:t>Support</a:t>
            </a:r>
          </a:p>
        </p:txBody>
      </p:sp>
      <p:sp>
        <p:nvSpPr>
          <p:cNvPr id="4" name="Slide Number Placeholder 3"/>
          <p:cNvSpPr>
            <a:spLocks noGrp="1"/>
          </p:cNvSpPr>
          <p:nvPr>
            <p:ph type="sldNum" sz="quarter" idx="5"/>
          </p:nvPr>
        </p:nvSpPr>
        <p:spPr/>
        <p:txBody>
          <a:bodyPr/>
          <a:lstStyle/>
          <a:p>
            <a:fld id="{7359DD5D-961D-C943-832F-6EBF00926644}" type="slidenum">
              <a:rPr lang="en-US" smtClean="0"/>
              <a:t>7</a:t>
            </a:fld>
            <a:endParaRPr lang="en-US" dirty="0"/>
          </a:p>
        </p:txBody>
      </p:sp>
    </p:spTree>
    <p:extLst>
      <p:ext uri="{BB962C8B-B14F-4D97-AF65-F5344CB8AC3E}">
        <p14:creationId xmlns:p14="http://schemas.microsoft.com/office/powerpoint/2010/main" val="334436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We are looking to add on to the team structure by adding a manger.</a:t>
            </a:r>
          </a:p>
          <a:p>
            <a:pPr marL="228600" indent="-228600">
              <a:buAutoNum type="arabicParenBoth"/>
            </a:pPr>
            <a:endParaRPr lang="en-US" dirty="0"/>
          </a:p>
          <a:p>
            <a:pPr marL="228600" indent="-228600">
              <a:buAutoNum type="arabicParenBoth"/>
            </a:pPr>
            <a:r>
              <a:rPr lang="en-US" dirty="0"/>
              <a:t>Manager position: a senior level individual that is an expert with clinical trials that can support the OSP clinical trial team, troubleshoot issues, and address needs and concerns as they arise. Someone who will focus on initiatives to support the OSP clinical trial team and campus.</a:t>
            </a:r>
          </a:p>
          <a:p>
            <a:pPr marL="228600" indent="-228600">
              <a:buAutoNum type="arabicParenBoth"/>
            </a:pPr>
            <a:endParaRPr lang="en-US" dirty="0"/>
          </a:p>
          <a:p>
            <a:pPr marL="228600" indent="-228600">
              <a:buAutoNum type="arabicParenBoth"/>
            </a:pPr>
            <a:endParaRPr lang="en-US" dirty="0"/>
          </a:p>
          <a:p>
            <a:pPr marL="228600" indent="-228600">
              <a:buAutoNum type="arabicParenBoth"/>
            </a:pPr>
            <a:r>
              <a:rPr lang="en-US" dirty="0"/>
              <a:t>Create tiered SPO positions in the office to offer opportunities for professional growth within OSP and provide improved mentoring for new staff.</a:t>
            </a:r>
          </a:p>
          <a:p>
            <a:pPr marL="228600" indent="-228600">
              <a:buAutoNum type="arabicParenBoth"/>
            </a:pPr>
            <a:endParaRPr lang="en-US"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8</a:t>
            </a:fld>
            <a:endParaRPr lang="en-US" dirty="0"/>
          </a:p>
        </p:txBody>
      </p:sp>
    </p:spTree>
    <p:extLst>
      <p:ext uri="{BB962C8B-B14F-4D97-AF65-F5344CB8AC3E}">
        <p14:creationId xmlns:p14="http://schemas.microsoft.com/office/powerpoint/2010/main" val="289620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Create new and improve existing resources.</a:t>
            </a:r>
          </a:p>
          <a:p>
            <a:pPr lvl="2"/>
            <a:r>
              <a:rPr lang="en-US" dirty="0"/>
              <a:t>REDs trainings, Clinical Resource Guidance Document, website</a:t>
            </a:r>
          </a:p>
          <a:p>
            <a:pPr lvl="2"/>
            <a:r>
              <a:rPr lang="en-US" dirty="0" err="1"/>
              <a:t>ReviewClinical</a:t>
            </a:r>
            <a:r>
              <a:rPr lang="en-US" dirty="0"/>
              <a:t> Resource Guidance Document</a:t>
            </a:r>
          </a:p>
          <a:p>
            <a:endParaRPr lang="en-US" dirty="0"/>
          </a:p>
        </p:txBody>
      </p:sp>
      <p:sp>
        <p:nvSpPr>
          <p:cNvPr id="4" name="Slide Number Placeholder 3"/>
          <p:cNvSpPr>
            <a:spLocks noGrp="1"/>
          </p:cNvSpPr>
          <p:nvPr>
            <p:ph type="sldNum" sz="quarter" idx="5"/>
          </p:nvPr>
        </p:nvSpPr>
        <p:spPr/>
        <p:txBody>
          <a:bodyPr/>
          <a:lstStyle/>
          <a:p>
            <a:fld id="{7359DD5D-961D-C943-832F-6EBF00926644}" type="slidenum">
              <a:rPr lang="en-US" smtClean="0"/>
              <a:t>9</a:t>
            </a:fld>
            <a:endParaRPr lang="en-US" dirty="0"/>
          </a:p>
        </p:txBody>
      </p:sp>
    </p:spTree>
    <p:extLst>
      <p:ext uri="{BB962C8B-B14F-4D97-AF65-F5344CB8AC3E}">
        <p14:creationId xmlns:p14="http://schemas.microsoft.com/office/powerpoint/2010/main" val="3673733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7" name="Title 6"/>
          <p:cNvSpPr>
            <a:spLocks noGrp="1"/>
          </p:cNvSpPr>
          <p:nvPr>
            <p:ph type="title"/>
          </p:nvPr>
        </p:nvSpPr>
        <p:spPr>
          <a:xfrm>
            <a:off x="304802" y="2044699"/>
            <a:ext cx="8534398" cy="3111501"/>
          </a:xfrm>
        </p:spPr>
        <p:txBody>
          <a:bodyPr anchor="b"/>
          <a:lstStyle>
            <a:lvl1pPr>
              <a:defRPr sz="5400">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304802" y="5689601"/>
            <a:ext cx="8534397" cy="634999"/>
          </a:xfrm>
        </p:spPr>
        <p:txBody>
          <a:bodyPr anchor="t"/>
          <a:lstStyle>
            <a:lvl1pPr marL="0" indent="0">
              <a:buNone/>
              <a:defRPr sz="1800">
                <a:solidFill>
                  <a:schemeClr val="bg1"/>
                </a:solidFill>
              </a:defRPr>
            </a:lvl1pPr>
            <a:lvl2pPr marL="182880" indent="0">
              <a:buNone/>
              <a:defRPr sz="1400">
                <a:solidFill>
                  <a:schemeClr val="bg1"/>
                </a:solidFill>
              </a:defRPr>
            </a:lvl2pPr>
            <a:lvl3pPr marL="365760" indent="0">
              <a:buNone/>
              <a:defRPr sz="1200">
                <a:solidFill>
                  <a:schemeClr val="bg1"/>
                </a:solidFill>
              </a:defRPr>
            </a:lvl3pPr>
            <a:lvl4pPr marL="548640" indent="0">
              <a:buNone/>
              <a:defRPr sz="1100">
                <a:solidFill>
                  <a:schemeClr val="bg1"/>
                </a:solidFill>
              </a:defRPr>
            </a:lvl4pPr>
            <a:lvl5pPr marL="731520" indent="0">
              <a:buNone/>
              <a:defRPr sz="1100">
                <a:solidFill>
                  <a:schemeClr val="bg1"/>
                </a:solidFill>
              </a:defRPr>
            </a:lvl5pPr>
          </a:lstStyle>
          <a:p>
            <a:pPr lvl="0"/>
            <a:r>
              <a:rPr lang="en-US" dirty="0"/>
              <a:t>Presenter name</a:t>
            </a:r>
          </a:p>
        </p:txBody>
      </p:sp>
      <p:sp>
        <p:nvSpPr>
          <p:cNvPr id="17" name="Rectangle 16"/>
          <p:cNvSpPr/>
          <p:nvPr userDrawn="1"/>
        </p:nvSpPr>
        <p:spPr>
          <a:xfrm>
            <a:off x="11463338" y="0"/>
            <a:ext cx="423862" cy="75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51446" y="435890"/>
            <a:ext cx="247648" cy="224266"/>
          </a:xfrm>
          <a:prstGeom prst="rect">
            <a:avLst/>
          </a:prstGeom>
        </p:spPr>
      </p:pic>
      <p:cxnSp>
        <p:nvCxnSpPr>
          <p:cNvPr id="13" name="Straight Connector 12"/>
          <p:cNvCxnSpPr/>
          <p:nvPr userDrawn="1"/>
        </p:nvCxnSpPr>
        <p:spPr>
          <a:xfrm>
            <a:off x="-2" y="5448300"/>
            <a:ext cx="121920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F2EAD-0B61-447F-8AF8-A137900F7A5C}"/>
              </a:ext>
            </a:extLst>
          </p:cNvPr>
          <p:cNvSpPr>
            <a:spLocks noGrp="1"/>
          </p:cNvSpPr>
          <p:nvPr>
            <p:ph type="dt" sz="half" idx="10"/>
          </p:nvPr>
        </p:nvSpPr>
        <p:spPr/>
        <p:txBody>
          <a:bodyPr/>
          <a:lstStyle/>
          <a:p>
            <a:fld id="{17E0B596-B9F9-43E3-A044-E94B815F9915}" type="datetimeFigureOut">
              <a:rPr lang="en-US" smtClean="0"/>
              <a:t>11/7/22</a:t>
            </a:fld>
            <a:endParaRPr lang="en-US"/>
          </a:p>
        </p:txBody>
      </p:sp>
      <p:sp>
        <p:nvSpPr>
          <p:cNvPr id="3" name="Footer Placeholder 2">
            <a:extLst>
              <a:ext uri="{FF2B5EF4-FFF2-40B4-BE49-F238E27FC236}">
                <a16:creationId xmlns:a16="http://schemas.microsoft.com/office/drawing/2014/main" id="{63DC3E93-4EB9-43E7-9D43-81D44847A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06BA73-34BA-49E7-91D7-096642429FD2}"/>
              </a:ext>
            </a:extLst>
          </p:cNvPr>
          <p:cNvSpPr>
            <a:spLocks noGrp="1"/>
          </p:cNvSpPr>
          <p:nvPr>
            <p:ph type="sldNum" sz="quarter" idx="12"/>
          </p:nvPr>
        </p:nvSpPr>
        <p:spPr/>
        <p:txBody>
          <a:bodyPr/>
          <a:lstStyle/>
          <a:p>
            <a:fld id="{02C9A857-E0B1-4153-9D90-5880B2FB61D0}" type="slidenum">
              <a:rPr lang="en-US" smtClean="0"/>
              <a:t>‹#›</a:t>
            </a:fld>
            <a:endParaRPr lang="en-US"/>
          </a:p>
        </p:txBody>
      </p:sp>
    </p:spTree>
    <p:extLst>
      <p:ext uri="{BB962C8B-B14F-4D97-AF65-F5344CB8AC3E}">
        <p14:creationId xmlns:p14="http://schemas.microsoft.com/office/powerpoint/2010/main" val="180467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7" name="Title 6"/>
          <p:cNvSpPr>
            <a:spLocks noGrp="1"/>
          </p:cNvSpPr>
          <p:nvPr>
            <p:ph type="title"/>
          </p:nvPr>
        </p:nvSpPr>
        <p:spPr>
          <a:xfrm>
            <a:off x="304802" y="2044699"/>
            <a:ext cx="8534398" cy="3111501"/>
          </a:xfrm>
        </p:spPr>
        <p:txBody>
          <a:bodyPr anchor="b"/>
          <a:lstStyle>
            <a:lvl1pPr>
              <a:defRPr sz="5400">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304802" y="5689601"/>
            <a:ext cx="8534397" cy="634999"/>
          </a:xfrm>
        </p:spPr>
        <p:txBody>
          <a:bodyPr anchor="t"/>
          <a:lstStyle>
            <a:lvl1pPr marL="0" indent="0">
              <a:buNone/>
              <a:defRPr sz="1800">
                <a:solidFill>
                  <a:schemeClr val="bg1"/>
                </a:solidFill>
              </a:defRPr>
            </a:lvl1pPr>
            <a:lvl2pPr marL="182880" indent="0">
              <a:buNone/>
              <a:defRPr sz="1400">
                <a:solidFill>
                  <a:schemeClr val="bg1"/>
                </a:solidFill>
              </a:defRPr>
            </a:lvl2pPr>
            <a:lvl3pPr marL="365760" indent="0">
              <a:buNone/>
              <a:defRPr sz="1200">
                <a:solidFill>
                  <a:schemeClr val="bg1"/>
                </a:solidFill>
              </a:defRPr>
            </a:lvl3pPr>
            <a:lvl4pPr marL="548640" indent="0">
              <a:buNone/>
              <a:defRPr sz="1100">
                <a:solidFill>
                  <a:schemeClr val="bg1"/>
                </a:solidFill>
              </a:defRPr>
            </a:lvl4pPr>
            <a:lvl5pPr marL="731520" indent="0">
              <a:buNone/>
              <a:defRPr sz="1100">
                <a:solidFill>
                  <a:schemeClr val="bg1"/>
                </a:solidFill>
              </a:defRPr>
            </a:lvl5pPr>
          </a:lstStyle>
          <a:p>
            <a:pPr lvl="0"/>
            <a:r>
              <a:rPr lang="en-US" dirty="0"/>
              <a:t>Presenter name</a:t>
            </a:r>
          </a:p>
        </p:txBody>
      </p:sp>
      <p:sp>
        <p:nvSpPr>
          <p:cNvPr id="17" name="Rectangle 16"/>
          <p:cNvSpPr/>
          <p:nvPr userDrawn="1"/>
        </p:nvSpPr>
        <p:spPr>
          <a:xfrm>
            <a:off x="11463338" y="0"/>
            <a:ext cx="423862" cy="75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51446" y="435890"/>
            <a:ext cx="247648" cy="224266"/>
          </a:xfrm>
          <a:prstGeom prst="rect">
            <a:avLst/>
          </a:prstGeom>
        </p:spPr>
      </p:pic>
      <p:cxnSp>
        <p:nvCxnSpPr>
          <p:cNvPr id="13" name="Straight Connector 12"/>
          <p:cNvCxnSpPr/>
          <p:nvPr userDrawn="1"/>
        </p:nvCxnSpPr>
        <p:spPr>
          <a:xfrm>
            <a:off x="-2" y="5448300"/>
            <a:ext cx="121920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8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4800" y="1447799"/>
            <a:ext cx="11582399" cy="4953001"/>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08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10056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7" name="Title 6"/>
          <p:cNvSpPr>
            <a:spLocks noGrp="1"/>
          </p:cNvSpPr>
          <p:nvPr>
            <p:ph type="title"/>
          </p:nvPr>
        </p:nvSpPr>
        <p:spPr>
          <a:xfrm>
            <a:off x="304802" y="2044699"/>
            <a:ext cx="8534398" cy="3111501"/>
          </a:xfrm>
        </p:spPr>
        <p:txBody>
          <a:bodyPr anchor="b"/>
          <a:lstStyle>
            <a:lvl1pPr>
              <a:defRPr sz="5400">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304802" y="5689601"/>
            <a:ext cx="8534397" cy="634999"/>
          </a:xfrm>
        </p:spPr>
        <p:txBody>
          <a:bodyPr anchor="t"/>
          <a:lstStyle>
            <a:lvl1pPr marL="0" indent="0">
              <a:buNone/>
              <a:defRPr sz="1800">
                <a:solidFill>
                  <a:schemeClr val="bg1"/>
                </a:solidFill>
              </a:defRPr>
            </a:lvl1pPr>
            <a:lvl2pPr marL="182880" indent="0">
              <a:buNone/>
              <a:defRPr sz="1400">
                <a:solidFill>
                  <a:schemeClr val="bg1"/>
                </a:solidFill>
              </a:defRPr>
            </a:lvl2pPr>
            <a:lvl3pPr marL="365760" indent="0">
              <a:buNone/>
              <a:defRPr sz="1200">
                <a:solidFill>
                  <a:schemeClr val="bg1"/>
                </a:solidFill>
              </a:defRPr>
            </a:lvl3pPr>
            <a:lvl4pPr marL="548640" indent="0">
              <a:buNone/>
              <a:defRPr sz="1100">
                <a:solidFill>
                  <a:schemeClr val="bg1"/>
                </a:solidFill>
              </a:defRPr>
            </a:lvl4pPr>
            <a:lvl5pPr marL="731520" indent="0">
              <a:buNone/>
              <a:defRPr sz="1100">
                <a:solidFill>
                  <a:schemeClr val="bg1"/>
                </a:solidFill>
              </a:defRPr>
            </a:lvl5pPr>
          </a:lstStyle>
          <a:p>
            <a:pPr lvl="0"/>
            <a:r>
              <a:rPr lang="en-US" dirty="0"/>
              <a:t>Presenter name</a:t>
            </a:r>
          </a:p>
        </p:txBody>
      </p:sp>
      <p:sp>
        <p:nvSpPr>
          <p:cNvPr id="17" name="Rectangle 16"/>
          <p:cNvSpPr/>
          <p:nvPr userDrawn="1"/>
        </p:nvSpPr>
        <p:spPr>
          <a:xfrm>
            <a:off x="11463338" y="0"/>
            <a:ext cx="423862" cy="75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51446" y="435890"/>
            <a:ext cx="247648" cy="224266"/>
          </a:xfrm>
          <a:prstGeom prst="rect">
            <a:avLst/>
          </a:prstGeom>
        </p:spPr>
      </p:pic>
      <p:cxnSp>
        <p:nvCxnSpPr>
          <p:cNvPr id="13" name="Straight Connector 12"/>
          <p:cNvCxnSpPr/>
          <p:nvPr userDrawn="1"/>
        </p:nvCxnSpPr>
        <p:spPr>
          <a:xfrm>
            <a:off x="-2" y="5448300"/>
            <a:ext cx="121920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05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7" name="Title 6"/>
          <p:cNvSpPr>
            <a:spLocks noGrp="1"/>
          </p:cNvSpPr>
          <p:nvPr>
            <p:ph type="title"/>
          </p:nvPr>
        </p:nvSpPr>
        <p:spPr>
          <a:xfrm>
            <a:off x="304802" y="2044699"/>
            <a:ext cx="8534398" cy="3111501"/>
          </a:xfrm>
        </p:spPr>
        <p:txBody>
          <a:bodyPr anchor="b"/>
          <a:lstStyle>
            <a:lvl1pPr>
              <a:defRPr sz="5400">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304802" y="5689601"/>
            <a:ext cx="8534397" cy="634999"/>
          </a:xfrm>
        </p:spPr>
        <p:txBody>
          <a:bodyPr anchor="t"/>
          <a:lstStyle>
            <a:lvl1pPr marL="0" indent="0">
              <a:buNone/>
              <a:defRPr sz="1800">
                <a:solidFill>
                  <a:schemeClr val="bg1"/>
                </a:solidFill>
              </a:defRPr>
            </a:lvl1pPr>
            <a:lvl2pPr marL="182880" indent="0">
              <a:buNone/>
              <a:defRPr sz="1400">
                <a:solidFill>
                  <a:schemeClr val="bg1"/>
                </a:solidFill>
              </a:defRPr>
            </a:lvl2pPr>
            <a:lvl3pPr marL="365760" indent="0">
              <a:buNone/>
              <a:defRPr sz="1200">
                <a:solidFill>
                  <a:schemeClr val="bg1"/>
                </a:solidFill>
              </a:defRPr>
            </a:lvl3pPr>
            <a:lvl4pPr marL="548640" indent="0">
              <a:buNone/>
              <a:defRPr sz="1100">
                <a:solidFill>
                  <a:schemeClr val="bg1"/>
                </a:solidFill>
              </a:defRPr>
            </a:lvl4pPr>
            <a:lvl5pPr marL="731520" indent="0">
              <a:buNone/>
              <a:defRPr sz="1100">
                <a:solidFill>
                  <a:schemeClr val="bg1"/>
                </a:solidFill>
              </a:defRPr>
            </a:lvl5pPr>
          </a:lstStyle>
          <a:p>
            <a:pPr lvl="0"/>
            <a:r>
              <a:rPr lang="en-US" dirty="0"/>
              <a:t>Presenter name</a:t>
            </a:r>
          </a:p>
        </p:txBody>
      </p:sp>
      <p:sp>
        <p:nvSpPr>
          <p:cNvPr id="17" name="Rectangle 16"/>
          <p:cNvSpPr/>
          <p:nvPr userDrawn="1"/>
        </p:nvSpPr>
        <p:spPr>
          <a:xfrm>
            <a:off x="11463338" y="0"/>
            <a:ext cx="423862" cy="752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51446" y="435890"/>
            <a:ext cx="247648" cy="224266"/>
          </a:xfrm>
          <a:prstGeom prst="rect">
            <a:avLst/>
          </a:prstGeom>
        </p:spPr>
      </p:pic>
      <p:cxnSp>
        <p:nvCxnSpPr>
          <p:cNvPr id="13" name="Straight Connector 12"/>
          <p:cNvCxnSpPr/>
          <p:nvPr userDrawn="1"/>
        </p:nvCxnSpPr>
        <p:spPr>
          <a:xfrm>
            <a:off x="-2" y="5448300"/>
            <a:ext cx="1219200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8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4800" y="1447799"/>
            <a:ext cx="11582399" cy="4953001"/>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09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142530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38556"/>
            <a:ext cx="1493520" cy="2377440"/>
          </a:xfrm>
          <a:prstGeom prst="rect">
            <a:avLst/>
          </a:prstGeom>
        </p:spPr>
      </p:pic>
      <p:pic>
        <p:nvPicPr>
          <p:cNvPr id="9" name="VP Research_horiz">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9330418" y="6047951"/>
            <a:ext cx="2861582" cy="53133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baseline="0"/>
            </a:lvl1pPr>
            <a:lvl2pPr>
              <a:defRPr sz="2800"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12192000" cy="228600"/>
          </a:xfrm>
          <a:prstGeom prst="rect">
            <a:avLst/>
          </a:prstGeom>
          <a:solidFill>
            <a:srgbClr val="CC1B03"/>
          </a:solidFill>
          <a:ln>
            <a:solidFill>
              <a:srgbClr val="CC1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629401"/>
            <a:ext cx="12192000" cy="228600"/>
          </a:xfrm>
          <a:prstGeom prst="rect">
            <a:avLst/>
          </a:prstGeom>
          <a:solidFill>
            <a:srgbClr val="CC1B03"/>
          </a:solidFill>
          <a:ln>
            <a:solidFill>
              <a:srgbClr val="CC1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1431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2"/>
            <a:ext cx="12192000" cy="10668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180484"/>
            <a:ext cx="10934699" cy="70426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04800" y="1447800"/>
            <a:ext cx="11582400" cy="4953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463338" y="0"/>
            <a:ext cx="423862" cy="75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51446" y="435890"/>
            <a:ext cx="247648" cy="224266"/>
          </a:xfrm>
          <a:prstGeom prst="rect">
            <a:avLst/>
          </a:prstGeom>
        </p:spPr>
      </p:pic>
    </p:spTree>
    <p:extLst>
      <p:ext uri="{BB962C8B-B14F-4D97-AF65-F5344CB8AC3E}">
        <p14:creationId xmlns:p14="http://schemas.microsoft.com/office/powerpoint/2010/main" val="20822173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914400" rtl="0" eaLnBrk="1" latinLnBrk="0" hangingPunct="1">
        <a:lnSpc>
          <a:spcPct val="10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accent6"/>
          </a:solidFill>
          <a:latin typeface="Calibri" panose="020F0502020204030204" pitchFamily="34" charset="0"/>
          <a:ea typeface="+mn-ea"/>
          <a:cs typeface="Calibri" panose="020F0502020204030204" pitchFamily="34" charset="0"/>
        </a:defRPr>
      </a:lvl1pPr>
      <a:lvl2pPr marL="36576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2000" kern="1200">
          <a:solidFill>
            <a:schemeClr val="accent6"/>
          </a:solidFill>
          <a:latin typeface="Calibri" panose="020F0502020204030204" pitchFamily="34" charset="0"/>
          <a:ea typeface="+mn-ea"/>
          <a:cs typeface="Calibri" panose="020F0502020204030204" pitchFamily="34" charset="0"/>
        </a:defRPr>
      </a:lvl2pPr>
      <a:lvl3pPr marL="54864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800" kern="1200">
          <a:solidFill>
            <a:schemeClr val="accent6"/>
          </a:solidFill>
          <a:latin typeface="Calibri" panose="020F0502020204030204" pitchFamily="34" charset="0"/>
          <a:ea typeface="+mn-ea"/>
          <a:cs typeface="Calibri" panose="020F0502020204030204" pitchFamily="34" charset="0"/>
        </a:defRPr>
      </a:lvl3pPr>
      <a:lvl4pPr marL="73152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6"/>
          </a:solidFill>
          <a:latin typeface="Calibri" panose="020F0502020204030204" pitchFamily="34" charset="0"/>
          <a:ea typeface="+mn-ea"/>
          <a:cs typeface="Calibri" panose="020F0502020204030204" pitchFamily="34" charset="0"/>
        </a:defRPr>
      </a:lvl4pPr>
      <a:lvl5pPr marL="91440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168">
          <p15:clr>
            <a:srgbClr val="F26B43"/>
          </p15:clr>
        </p15:guide>
        <p15:guide id="4" orient="horz" pos="4128">
          <p15:clr>
            <a:srgbClr val="F26B43"/>
          </p15:clr>
        </p15:guide>
        <p15:guide id="5" pos="3768">
          <p15:clr>
            <a:srgbClr val="F26B43"/>
          </p15:clr>
        </p15:guide>
        <p15:guide id="6" pos="3912">
          <p15:clr>
            <a:srgbClr val="F26B43"/>
          </p15:clr>
        </p15:guide>
        <p15:guide id="7" pos="192">
          <p15:clr>
            <a:srgbClr val="F26B43"/>
          </p15:clr>
        </p15:guide>
        <p15:guide id="8" pos="7488">
          <p15:clr>
            <a:srgbClr val="F26B43"/>
          </p15:clr>
        </p15:guide>
        <p15:guide id="9" orient="horz" pos="912">
          <p15:clr>
            <a:srgbClr val="F26B43"/>
          </p15:clr>
        </p15:guide>
        <p15:guide id="10" orient="horz" pos="4032">
          <p15:clr>
            <a:srgbClr val="F26B43"/>
          </p15:clr>
        </p15:guide>
        <p15:guide id="11" pos="3648">
          <p15:clr>
            <a:srgbClr val="F26B43"/>
          </p15:clr>
        </p15:guide>
        <p15:guide id="12" pos="4032">
          <p15:clr>
            <a:srgbClr val="F26B43"/>
          </p15:clr>
        </p15:guide>
        <p15:guide id="13" pos="384">
          <p15:clr>
            <a:srgbClr val="F26B43"/>
          </p15:clr>
        </p15:guide>
        <p15:guide id="14" pos="7296">
          <p15:clr>
            <a:srgbClr val="F26B43"/>
          </p15:clr>
        </p15:guide>
        <p15:guide id="15" orient="horz" pos="672">
          <p15:clr>
            <a:srgbClr val="F26B43"/>
          </p15:clr>
        </p15:guide>
        <p15:guide id="16" pos="2496">
          <p15:clr>
            <a:srgbClr val="F26B43"/>
          </p15:clr>
        </p15:guide>
        <p15:guide id="17" pos="2688">
          <p15:clr>
            <a:srgbClr val="F26B43"/>
          </p15:clr>
        </p15:guide>
        <p15:guide id="18" pos="4992">
          <p15:clr>
            <a:srgbClr val="F26B43"/>
          </p15:clr>
        </p15:guide>
        <p15:guide id="19" pos="51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2"/>
            <a:ext cx="12192000" cy="10668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180484"/>
            <a:ext cx="10934699" cy="70426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04800" y="1447800"/>
            <a:ext cx="11582400" cy="4953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463338" y="0"/>
            <a:ext cx="423862" cy="75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551446" y="435890"/>
            <a:ext cx="247648" cy="224266"/>
          </a:xfrm>
          <a:prstGeom prst="rect">
            <a:avLst/>
          </a:prstGeom>
        </p:spPr>
      </p:pic>
    </p:spTree>
    <p:extLst>
      <p:ext uri="{BB962C8B-B14F-4D97-AF65-F5344CB8AC3E}">
        <p14:creationId xmlns:p14="http://schemas.microsoft.com/office/powerpoint/2010/main" val="9975650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xStyles>
    <p:titleStyle>
      <a:lvl1pPr algn="l" defTabSz="914400" rtl="0" eaLnBrk="1" latinLnBrk="0" hangingPunct="1">
        <a:lnSpc>
          <a:spcPct val="100000"/>
        </a:lnSpc>
        <a:spcBef>
          <a:spcPct val="0"/>
        </a:spcBef>
        <a:buNone/>
        <a:defRPr sz="4000" kern="1200">
          <a:solidFill>
            <a:schemeClr val="bg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2400" kern="1200">
          <a:solidFill>
            <a:schemeClr val="accent6"/>
          </a:solidFill>
          <a:latin typeface="Calibri" panose="020F0502020204030204" pitchFamily="34" charset="0"/>
          <a:ea typeface="+mn-ea"/>
          <a:cs typeface="Calibri" panose="020F0502020204030204" pitchFamily="34" charset="0"/>
        </a:defRPr>
      </a:lvl1pPr>
      <a:lvl2pPr marL="36576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2000" kern="1200">
          <a:solidFill>
            <a:schemeClr val="accent6"/>
          </a:solidFill>
          <a:latin typeface="Calibri" panose="020F0502020204030204" pitchFamily="34" charset="0"/>
          <a:ea typeface="+mn-ea"/>
          <a:cs typeface="Calibri" panose="020F0502020204030204" pitchFamily="34" charset="0"/>
        </a:defRPr>
      </a:lvl2pPr>
      <a:lvl3pPr marL="54864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800" kern="1200">
          <a:solidFill>
            <a:schemeClr val="accent6"/>
          </a:solidFill>
          <a:latin typeface="Calibri" panose="020F0502020204030204" pitchFamily="34" charset="0"/>
          <a:ea typeface="+mn-ea"/>
          <a:cs typeface="Calibri" panose="020F0502020204030204" pitchFamily="34" charset="0"/>
        </a:defRPr>
      </a:lvl3pPr>
      <a:lvl4pPr marL="73152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6"/>
          </a:solidFill>
          <a:latin typeface="Calibri" panose="020F0502020204030204" pitchFamily="34" charset="0"/>
          <a:ea typeface="+mn-ea"/>
          <a:cs typeface="Calibri" panose="020F0502020204030204" pitchFamily="34" charset="0"/>
        </a:defRPr>
      </a:lvl4pPr>
      <a:lvl5pPr marL="914400" indent="-182880" algn="l" defTabSz="914400" rtl="0" eaLnBrk="1" latinLnBrk="0" hangingPunct="1">
        <a:lnSpc>
          <a:spcPct val="100000"/>
        </a:lnSpc>
        <a:spcBef>
          <a:spcPts val="0"/>
        </a:spcBef>
        <a:spcAft>
          <a:spcPts val="300"/>
        </a:spcAft>
        <a:buClr>
          <a:schemeClr val="accent1"/>
        </a:buClr>
        <a:buFont typeface="Arial" panose="020B0604020202020204" pitchFamily="34" charset="0"/>
        <a:buChar char="•"/>
        <a:defRPr sz="16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168">
          <p15:clr>
            <a:srgbClr val="F26B43"/>
          </p15:clr>
        </p15:guide>
        <p15:guide id="4" orient="horz" pos="4128">
          <p15:clr>
            <a:srgbClr val="F26B43"/>
          </p15:clr>
        </p15:guide>
        <p15:guide id="5" pos="3768">
          <p15:clr>
            <a:srgbClr val="F26B43"/>
          </p15:clr>
        </p15:guide>
        <p15:guide id="6" pos="3912">
          <p15:clr>
            <a:srgbClr val="F26B43"/>
          </p15:clr>
        </p15:guide>
        <p15:guide id="7" pos="192">
          <p15:clr>
            <a:srgbClr val="F26B43"/>
          </p15:clr>
        </p15:guide>
        <p15:guide id="8" pos="7488">
          <p15:clr>
            <a:srgbClr val="F26B43"/>
          </p15:clr>
        </p15:guide>
        <p15:guide id="9" orient="horz" pos="912">
          <p15:clr>
            <a:srgbClr val="F26B43"/>
          </p15:clr>
        </p15:guide>
        <p15:guide id="10" orient="horz" pos="4032">
          <p15:clr>
            <a:srgbClr val="F26B43"/>
          </p15:clr>
        </p15:guide>
        <p15:guide id="11" pos="3648">
          <p15:clr>
            <a:srgbClr val="F26B43"/>
          </p15:clr>
        </p15:guide>
        <p15:guide id="12" pos="4032">
          <p15:clr>
            <a:srgbClr val="F26B43"/>
          </p15:clr>
        </p15:guide>
        <p15:guide id="13" pos="384">
          <p15:clr>
            <a:srgbClr val="F26B43"/>
          </p15:clr>
        </p15:guide>
        <p15:guide id="14" pos="7296">
          <p15:clr>
            <a:srgbClr val="F26B43"/>
          </p15:clr>
        </p15:guide>
        <p15:guide id="15" orient="horz" pos="672">
          <p15:clr>
            <a:srgbClr val="F26B43"/>
          </p15:clr>
        </p15:guide>
        <p15:guide id="16" pos="2496">
          <p15:clr>
            <a:srgbClr val="F26B43"/>
          </p15:clr>
        </p15:guide>
        <p15:guide id="17" pos="2688">
          <p15:clr>
            <a:srgbClr val="F26B43"/>
          </p15:clr>
        </p15:guide>
        <p15:guide id="18" pos="4992">
          <p15:clr>
            <a:srgbClr val="F26B43"/>
          </p15:clr>
        </p15:guide>
        <p15:guide id="19" pos="51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4.emf"/><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diagramDrawing" Target="../diagrams/drawing6.xml"/><Relationship Id="rId5" Type="http://schemas.openxmlformats.org/officeDocument/2006/relationships/image" Target="../media/image16.png"/><Relationship Id="rId10" Type="http://schemas.openxmlformats.org/officeDocument/2006/relationships/diagramColors" Target="../diagrams/colors6.xml"/><Relationship Id="rId4" Type="http://schemas.openxmlformats.org/officeDocument/2006/relationships/image" Target="../media/image15.png"/><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qualitycompliance.research.utah.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emf"/><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image" Target="../media/image22.png"/><Relationship Id="rId5" Type="http://schemas.openxmlformats.org/officeDocument/2006/relationships/diagramLayout" Target="../diagrams/layout7.xml"/><Relationship Id="rId10" Type="http://schemas.openxmlformats.org/officeDocument/2006/relationships/image" Target="../media/image21.png"/><Relationship Id="rId4" Type="http://schemas.openxmlformats.org/officeDocument/2006/relationships/diagramData" Target="../diagrams/data7.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4.emf"/><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emf"/><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emf"/><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emf"/><Relationship Id="rId7" Type="http://schemas.openxmlformats.org/officeDocument/2006/relationships/diagramColors" Target="../diagrams/colors1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27.png"/><Relationship Id="rId4" Type="http://schemas.openxmlformats.org/officeDocument/2006/relationships/diagramData" Target="../diagrams/data11.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4.emf"/><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AC5A31-18D6-9347-AB4A-5A26D5557F49}"/>
              </a:ext>
            </a:extLst>
          </p:cNvPr>
          <p:cNvSpPr>
            <a:spLocks noGrp="1"/>
          </p:cNvSpPr>
          <p:nvPr>
            <p:ph type="title"/>
          </p:nvPr>
        </p:nvSpPr>
        <p:spPr/>
        <p:txBody>
          <a:bodyPr/>
          <a:lstStyle/>
          <a:p>
            <a:r>
              <a:rPr lang="en-US" dirty="0">
                <a:latin typeface="Arial Rounded MT Bold" panose="020F0704030504030204" pitchFamily="34" charset="77"/>
              </a:rPr>
              <a:t>COMPLIANCE CAFE</a:t>
            </a:r>
            <a:br>
              <a:rPr lang="en-US" dirty="0">
                <a:latin typeface="Arial Rounded MT Bold" panose="020F0704030504030204" pitchFamily="34" charset="77"/>
              </a:rPr>
            </a:br>
            <a:br>
              <a:rPr lang="en-US" dirty="0">
                <a:latin typeface="Arial Rounded MT Bold" panose="020F0704030504030204" pitchFamily="34" charset="77"/>
              </a:rPr>
            </a:br>
            <a:r>
              <a:rPr lang="en-US" sz="2800" u="sng" dirty="0">
                <a:latin typeface="Arial Rounded MT Bold" panose="020F0704030504030204" pitchFamily="34" charset="77"/>
              </a:rPr>
              <a:t>OFFICE OF SPONSORED PROJECTS</a:t>
            </a:r>
            <a:br>
              <a:rPr lang="en-US" sz="2800" dirty="0">
                <a:latin typeface="Arial Rounded MT Bold" panose="020F0704030504030204" pitchFamily="34" charset="77"/>
              </a:rPr>
            </a:br>
            <a:r>
              <a:rPr lang="en-US" sz="2800" dirty="0">
                <a:latin typeface="Arial Rounded MT Bold" panose="020F0704030504030204" pitchFamily="34" charset="77"/>
              </a:rPr>
              <a:t>INITIATIVES TO SUPPORT CLINICAL RESEARCH AT THE UNIVERSITY OF UTAH</a:t>
            </a:r>
            <a:endParaRPr lang="en-US" dirty="0">
              <a:latin typeface="Arial Rounded MT Bold" panose="020F0704030504030204" pitchFamily="34" charset="77"/>
            </a:endParaRPr>
          </a:p>
        </p:txBody>
      </p:sp>
      <p:sp>
        <p:nvSpPr>
          <p:cNvPr id="11" name="Text Placeholder 10">
            <a:extLst>
              <a:ext uri="{FF2B5EF4-FFF2-40B4-BE49-F238E27FC236}">
                <a16:creationId xmlns:a16="http://schemas.microsoft.com/office/drawing/2014/main" id="{58CFB8BB-F90B-E203-7B1C-8FB371B04FD0}"/>
              </a:ext>
            </a:extLst>
          </p:cNvPr>
          <p:cNvSpPr>
            <a:spLocks noGrp="1"/>
          </p:cNvSpPr>
          <p:nvPr>
            <p:ph type="body" sz="quarter" idx="10"/>
          </p:nvPr>
        </p:nvSpPr>
        <p:spPr>
          <a:xfrm>
            <a:off x="5924811" y="5599134"/>
            <a:ext cx="6045895" cy="1001039"/>
          </a:xfrm>
        </p:spPr>
        <p:txBody>
          <a:bodyPr>
            <a:normAutofit fontScale="92500" lnSpcReduction="20000"/>
          </a:bodyPr>
          <a:lstStyle/>
          <a:p>
            <a:pPr algn="r"/>
            <a:r>
              <a:rPr lang="en-US" sz="3200" dirty="0"/>
              <a:t>Kevin Peterson, JD, CRA</a:t>
            </a:r>
          </a:p>
          <a:p>
            <a:pPr algn="r"/>
            <a:r>
              <a:rPr lang="en-US" sz="2000" dirty="0"/>
              <a:t>Associate Director, Clinical Research</a:t>
            </a:r>
          </a:p>
          <a:p>
            <a:pPr algn="r"/>
            <a:r>
              <a:rPr lang="en-US" sz="2000" dirty="0"/>
              <a:t>Office of Sponsored Projects</a:t>
            </a:r>
          </a:p>
        </p:txBody>
      </p:sp>
    </p:spTree>
    <p:extLst>
      <p:ext uri="{BB962C8B-B14F-4D97-AF65-F5344CB8AC3E}">
        <p14:creationId xmlns:p14="http://schemas.microsoft.com/office/powerpoint/2010/main" val="423638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F1132-D0BB-C6C8-F142-20E2255EFE11}"/>
              </a:ext>
            </a:extLst>
          </p:cNvPr>
          <p:cNvSpPr>
            <a:spLocks noGrp="1"/>
          </p:cNvSpPr>
          <p:nvPr>
            <p:ph type="title"/>
          </p:nvPr>
        </p:nvSpPr>
        <p:spPr>
          <a:xfrm>
            <a:off x="7209446" y="1396289"/>
            <a:ext cx="4399106" cy="1325563"/>
          </a:xfrm>
        </p:spPr>
        <p:txBody>
          <a:bodyPr vert="horz" lIns="91440" tIns="45720" rIns="91440" bIns="45720" rtlCol="0" anchor="ctr">
            <a:normAutofit/>
          </a:bodyPr>
          <a:lstStyle/>
          <a:p>
            <a:pPr>
              <a:lnSpc>
                <a:spcPct val="90000"/>
              </a:lnSpc>
            </a:pPr>
            <a:r>
              <a:rPr lang="en-US" sz="4400" b="1" dirty="0">
                <a:solidFill>
                  <a:schemeClr val="tx1"/>
                </a:solidFill>
                <a:latin typeface="+mj-lt"/>
                <a:cs typeface="+mj-cs"/>
              </a:rPr>
              <a:t>Expand Resources</a:t>
            </a:r>
          </a:p>
        </p:txBody>
      </p:sp>
      <p:sp>
        <p:nvSpPr>
          <p:cNvPr id="7177" name="Freeform: Shape 7176">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9" name="Freeform: Shape 7178">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1" name="Freeform: Shape 7180">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3" name="Oval 718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5" name="Oval 7184">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7" name="Freeform: Shape 7186">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Accelerated Clinical Trial Agreement (ACTA) | Glossary | Research Ethics &amp;  Compliance">
            <a:extLst>
              <a:ext uri="{FF2B5EF4-FFF2-40B4-BE49-F238E27FC236}">
                <a16:creationId xmlns:a16="http://schemas.microsoft.com/office/drawing/2014/main" id="{C7BC9182-4E63-D3CA-F9F9-F577A9CF50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7650" y="933073"/>
            <a:ext cx="3112094" cy="926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A1811E29-5D94-8C58-097B-C424E464FF08}"/>
              </a:ext>
            </a:extLst>
          </p:cNvPr>
          <p:cNvPicPr>
            <a:picLocks noChangeAspect="1"/>
          </p:cNvPicPr>
          <p:nvPr/>
        </p:nvPicPr>
        <p:blipFill>
          <a:blip r:embed="rId4"/>
          <a:stretch>
            <a:fillRect/>
          </a:stretch>
        </p:blipFill>
        <p:spPr>
          <a:xfrm>
            <a:off x="247650" y="5035834"/>
            <a:ext cx="2346459" cy="1167363"/>
          </a:xfrm>
          <a:prstGeom prst="rect">
            <a:avLst/>
          </a:prstGeom>
        </p:spPr>
      </p:pic>
      <p:pic>
        <p:nvPicPr>
          <p:cNvPr id="7172" name="Picture 4" descr="Master Services Agreements (MSAs) - G&amp;G Law Offices">
            <a:extLst>
              <a:ext uri="{FF2B5EF4-FFF2-40B4-BE49-F238E27FC236}">
                <a16:creationId xmlns:a16="http://schemas.microsoft.com/office/drawing/2014/main" id="{09BBA6B9-AF9E-C0CE-C141-A9E15BE773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60390" y="3133476"/>
            <a:ext cx="1858273" cy="185827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0372AF51-C2D5-80C5-0E8E-2497A134EFEE}"/>
              </a:ext>
            </a:extLst>
          </p:cNvPr>
          <p:cNvSpPr>
            <a:spLocks noGrp="1"/>
          </p:cNvSpPr>
          <p:nvPr>
            <p:ph type="body" sz="quarter" idx="10"/>
          </p:nvPr>
        </p:nvSpPr>
        <p:spPr>
          <a:xfrm>
            <a:off x="7215004" y="2871982"/>
            <a:ext cx="4238563" cy="3181684"/>
          </a:xfrm>
        </p:spPr>
        <p:txBody>
          <a:bodyPr vert="horz" lIns="91440" tIns="45720" rIns="91440" bIns="45720" rtlCol="0" anchor="t">
            <a:normAutofit lnSpcReduction="10000"/>
          </a:bodyPr>
          <a:lstStyle/>
          <a:p>
            <a:pPr indent="-228600">
              <a:lnSpc>
                <a:spcPct val="90000"/>
              </a:lnSpc>
            </a:pPr>
            <a:r>
              <a:rPr lang="en-US" sz="1800" dirty="0">
                <a:solidFill>
                  <a:schemeClr val="tx1"/>
                </a:solidFill>
                <a:latin typeface="+mn-lt"/>
                <a:cs typeface="+mn-cs"/>
              </a:rPr>
              <a:t>Accelerated Clinical Trial Agreement</a:t>
            </a:r>
          </a:p>
          <a:p>
            <a:pPr marL="0" indent="0">
              <a:lnSpc>
                <a:spcPct val="90000"/>
              </a:lnSpc>
              <a:buNone/>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Master Agreements</a:t>
            </a:r>
          </a:p>
          <a:p>
            <a:pPr indent="-228600">
              <a:lnSpc>
                <a:spcPct val="90000"/>
              </a:lnSpc>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Agreement templates</a:t>
            </a:r>
          </a:p>
          <a:p>
            <a:pPr marL="0" indent="-228600">
              <a:lnSpc>
                <a:spcPct val="90000"/>
              </a:lnSpc>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Training materials</a:t>
            </a:r>
          </a:p>
          <a:p>
            <a:pPr indent="-228600">
              <a:lnSpc>
                <a:spcPct val="90000"/>
              </a:lnSpc>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OSP website</a:t>
            </a:r>
          </a:p>
          <a:p>
            <a:pPr indent="-228600">
              <a:lnSpc>
                <a:spcPct val="90000"/>
              </a:lnSpc>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Process clarification</a:t>
            </a:r>
          </a:p>
          <a:p>
            <a:pPr lvl="1" indent="-228600">
              <a:lnSpc>
                <a:spcPct val="90000"/>
              </a:lnSpc>
            </a:pPr>
            <a:r>
              <a:rPr lang="en-US" sz="1400" dirty="0">
                <a:solidFill>
                  <a:schemeClr val="tx1"/>
                </a:solidFill>
                <a:latin typeface="+mn-lt"/>
                <a:cs typeface="+mn-cs"/>
              </a:rPr>
              <a:t>Clinical Trial Guidance Document</a:t>
            </a:r>
          </a:p>
          <a:p>
            <a:pPr indent="-228600">
              <a:lnSpc>
                <a:spcPct val="90000"/>
              </a:lnSpc>
            </a:pPr>
            <a:endParaRPr lang="en-US" sz="1800" dirty="0">
              <a:solidFill>
                <a:schemeClr val="tx1"/>
              </a:solidFill>
              <a:latin typeface="+mn-lt"/>
              <a:cs typeface="+mn-cs"/>
            </a:endParaRPr>
          </a:p>
          <a:p>
            <a:pPr indent="-228600">
              <a:lnSpc>
                <a:spcPct val="90000"/>
              </a:lnSpc>
            </a:pPr>
            <a:endParaRPr lang="en-US" sz="1800" dirty="0">
              <a:solidFill>
                <a:schemeClr val="tx1"/>
              </a:solidFill>
              <a:latin typeface="+mn-lt"/>
              <a:cs typeface="+mn-cs"/>
            </a:endParaRPr>
          </a:p>
        </p:txBody>
      </p:sp>
    </p:spTree>
    <p:extLst>
      <p:ext uri="{BB962C8B-B14F-4D97-AF65-F5344CB8AC3E}">
        <p14:creationId xmlns:p14="http://schemas.microsoft.com/office/powerpoint/2010/main" val="17920459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sp>
        <p:nvSpPr>
          <p:cNvPr id="3" name="Title 2">
            <a:extLst>
              <a:ext uri="{FF2B5EF4-FFF2-40B4-BE49-F238E27FC236}">
                <a16:creationId xmlns:a16="http://schemas.microsoft.com/office/drawing/2014/main" id="{E1CB088E-0968-7D6D-F5A9-A5E9398867D2}"/>
              </a:ext>
            </a:extLst>
          </p:cNvPr>
          <p:cNvSpPr>
            <a:spLocks noGrp="1"/>
          </p:cNvSpPr>
          <p:nvPr>
            <p:ph type="title"/>
          </p:nvPr>
        </p:nvSpPr>
        <p:spPr/>
        <p:txBody>
          <a:bodyPr/>
          <a:lstStyle/>
          <a:p>
            <a:r>
              <a:rPr lang="en-US" dirty="0"/>
              <a:t>Clinical Trial Agreement Guidance Document</a:t>
            </a:r>
          </a:p>
        </p:txBody>
      </p:sp>
      <p:sp>
        <p:nvSpPr>
          <p:cNvPr id="7" name="TextBox 6">
            <a:extLst>
              <a:ext uri="{FF2B5EF4-FFF2-40B4-BE49-F238E27FC236}">
                <a16:creationId xmlns:a16="http://schemas.microsoft.com/office/drawing/2014/main" id="{6215A00F-0124-7A07-9F04-31073FC9AB7D}"/>
              </a:ext>
            </a:extLst>
          </p:cNvPr>
          <p:cNvSpPr txBox="1"/>
          <p:nvPr/>
        </p:nvSpPr>
        <p:spPr>
          <a:xfrm>
            <a:off x="2639028" y="1860209"/>
            <a:ext cx="6041985" cy="829987"/>
          </a:xfrm>
          <a:prstGeom prst="rect">
            <a:avLst/>
          </a:prstGeom>
        </p:spPr>
        <p:txBody>
          <a:bodyPr vert="horz" wrap="square" lIns="0" tIns="0" rIns="0" bIns="0" rtlCol="0">
            <a:noAutofit/>
          </a:bodyPr>
          <a:lstStyle/>
          <a:p>
            <a:endParaRPr lang="en-US" dirty="0"/>
          </a:p>
        </p:txBody>
      </p:sp>
      <p:sp>
        <p:nvSpPr>
          <p:cNvPr id="8" name="TextBox 7">
            <a:extLst>
              <a:ext uri="{FF2B5EF4-FFF2-40B4-BE49-F238E27FC236}">
                <a16:creationId xmlns:a16="http://schemas.microsoft.com/office/drawing/2014/main" id="{74D0D6AF-E8CA-0EE3-C3C7-D2D69F844A32}"/>
              </a:ext>
            </a:extLst>
          </p:cNvPr>
          <p:cNvSpPr txBox="1"/>
          <p:nvPr/>
        </p:nvSpPr>
        <p:spPr>
          <a:xfrm>
            <a:off x="3020992" y="1714731"/>
            <a:ext cx="5301205" cy="975465"/>
          </a:xfrm>
          <a:prstGeom prst="rect">
            <a:avLst/>
          </a:prstGeom>
        </p:spPr>
        <p:txBody>
          <a:bodyPr vert="horz" wrap="square" lIns="0" tIns="0" rIns="0" bIns="0" rtlCol="0">
            <a:noAutofit/>
          </a:bodyPr>
          <a:lstStyle/>
          <a:p>
            <a:endParaRPr lang="en-US" dirty="0"/>
          </a:p>
        </p:txBody>
      </p:sp>
      <p:sp>
        <p:nvSpPr>
          <p:cNvPr id="9" name="TextBox 8">
            <a:extLst>
              <a:ext uri="{FF2B5EF4-FFF2-40B4-BE49-F238E27FC236}">
                <a16:creationId xmlns:a16="http://schemas.microsoft.com/office/drawing/2014/main" id="{C8001EC7-1695-62FA-EB40-EAA5FCD0116C}"/>
              </a:ext>
            </a:extLst>
          </p:cNvPr>
          <p:cNvSpPr txBox="1"/>
          <p:nvPr/>
        </p:nvSpPr>
        <p:spPr>
          <a:xfrm>
            <a:off x="3020992" y="1714731"/>
            <a:ext cx="4861367" cy="862393"/>
          </a:xfrm>
          <a:prstGeom prst="rect">
            <a:avLst/>
          </a:prstGeom>
        </p:spPr>
        <p:txBody>
          <a:bodyPr vert="horz" wrap="square" lIns="0" tIns="0" rIns="0" bIns="0" rtlCol="0">
            <a:noAutofit/>
          </a:bodyPr>
          <a:lstStyle/>
          <a:p>
            <a:endParaRPr lang="en-US" dirty="0"/>
          </a:p>
        </p:txBody>
      </p:sp>
      <p:pic>
        <p:nvPicPr>
          <p:cNvPr id="13" name="Picture 12" descr="Text, letter&#10;&#10;Description automatically generated">
            <a:extLst>
              <a:ext uri="{FF2B5EF4-FFF2-40B4-BE49-F238E27FC236}">
                <a16:creationId xmlns:a16="http://schemas.microsoft.com/office/drawing/2014/main" id="{A75ADEF3-1CF2-CD28-2045-4554636A5B65}"/>
              </a:ext>
            </a:extLst>
          </p:cNvPr>
          <p:cNvPicPr>
            <a:picLocks noChangeAspect="1"/>
          </p:cNvPicPr>
          <p:nvPr/>
        </p:nvPicPr>
        <p:blipFill>
          <a:blip r:embed="rId4">
            <a:alphaModFix amt="39000"/>
          </a:blip>
          <a:stretch>
            <a:fillRect/>
          </a:stretch>
        </p:blipFill>
        <p:spPr>
          <a:xfrm>
            <a:off x="320815" y="1370140"/>
            <a:ext cx="3594100" cy="4864100"/>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A2995BF8-04DD-0A11-FBE1-C4AC28030E20}"/>
              </a:ext>
            </a:extLst>
          </p:cNvPr>
          <p:cNvPicPr>
            <a:picLocks noChangeAspect="1"/>
          </p:cNvPicPr>
          <p:nvPr/>
        </p:nvPicPr>
        <p:blipFill>
          <a:blip r:embed="rId5">
            <a:alphaModFix amt="39000"/>
          </a:blip>
          <a:stretch>
            <a:fillRect/>
          </a:stretch>
        </p:blipFill>
        <p:spPr>
          <a:xfrm>
            <a:off x="4141183" y="1485079"/>
            <a:ext cx="3492500" cy="4800600"/>
          </a:xfrm>
          <a:prstGeom prst="rect">
            <a:avLst/>
          </a:prstGeom>
          <a:effectLst/>
        </p:spPr>
      </p:pic>
      <p:pic>
        <p:nvPicPr>
          <p:cNvPr id="17" name="Picture 16" descr="Text, letter&#10;&#10;Description automatically generated">
            <a:extLst>
              <a:ext uri="{FF2B5EF4-FFF2-40B4-BE49-F238E27FC236}">
                <a16:creationId xmlns:a16="http://schemas.microsoft.com/office/drawing/2014/main" id="{BDAF0131-1D92-327D-4353-8968B8CFF18B}"/>
              </a:ext>
            </a:extLst>
          </p:cNvPr>
          <p:cNvPicPr>
            <a:picLocks noChangeAspect="1"/>
          </p:cNvPicPr>
          <p:nvPr/>
        </p:nvPicPr>
        <p:blipFill>
          <a:blip r:embed="rId6">
            <a:alphaModFix amt="39000"/>
          </a:blip>
          <a:stretch>
            <a:fillRect/>
          </a:stretch>
        </p:blipFill>
        <p:spPr>
          <a:xfrm>
            <a:off x="7777782" y="1554801"/>
            <a:ext cx="3505200" cy="4889500"/>
          </a:xfrm>
          <a:prstGeom prst="rect">
            <a:avLst/>
          </a:prstGeom>
          <a:effectLst/>
        </p:spPr>
      </p:pic>
      <p:graphicFrame>
        <p:nvGraphicFramePr>
          <p:cNvPr id="2" name="Diagram 1">
            <a:extLst>
              <a:ext uri="{FF2B5EF4-FFF2-40B4-BE49-F238E27FC236}">
                <a16:creationId xmlns:a16="http://schemas.microsoft.com/office/drawing/2014/main" id="{E366E999-39F8-D4A9-64E8-1EF9D147D2A8}"/>
              </a:ext>
            </a:extLst>
          </p:cNvPr>
          <p:cNvGraphicFramePr/>
          <p:nvPr>
            <p:extLst>
              <p:ext uri="{D42A27DB-BD31-4B8C-83A1-F6EECF244321}">
                <p14:modId xmlns:p14="http://schemas.microsoft.com/office/powerpoint/2010/main" val="3472869067"/>
              </p:ext>
            </p:extLst>
          </p:nvPr>
        </p:nvGraphicFramePr>
        <p:xfrm>
          <a:off x="0" y="719666"/>
          <a:ext cx="11978234" cy="6138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859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925AD-481C-14EC-0648-4025675EEC94}"/>
              </a:ext>
            </a:extLst>
          </p:cNvPr>
          <p:cNvSpPr>
            <a:spLocks noGrp="1"/>
          </p:cNvSpPr>
          <p:nvPr>
            <p:ph type="body" sz="quarter" idx="10"/>
          </p:nvPr>
        </p:nvSpPr>
        <p:spPr/>
        <p:txBody>
          <a:bodyPr/>
          <a:lstStyle/>
          <a:p>
            <a:r>
              <a:rPr lang="en-US" b="0" i="0" u="none" strike="noStrike" dirty="0">
                <a:solidFill>
                  <a:srgbClr val="7F85F5"/>
                </a:solidFill>
                <a:effectLst/>
                <a:latin typeface="-apple-system"/>
                <a:hlinkClick r:id="rId2" tooltip="https://qualitycompliance.research.utah.edu"/>
              </a:rPr>
              <a:t>https://qualitycompliance.research.utah.edu</a:t>
            </a:r>
            <a:endParaRPr lang="en-US" dirty="0"/>
          </a:p>
        </p:txBody>
      </p:sp>
      <p:sp>
        <p:nvSpPr>
          <p:cNvPr id="3" name="Title 2">
            <a:extLst>
              <a:ext uri="{FF2B5EF4-FFF2-40B4-BE49-F238E27FC236}">
                <a16:creationId xmlns:a16="http://schemas.microsoft.com/office/drawing/2014/main" id="{DBCE668D-531C-55C2-3DF7-45255534D40A}"/>
              </a:ext>
            </a:extLst>
          </p:cNvPr>
          <p:cNvSpPr>
            <a:spLocks noGrp="1"/>
          </p:cNvSpPr>
          <p:nvPr>
            <p:ph type="title"/>
          </p:nvPr>
        </p:nvSpPr>
        <p:spPr/>
        <p:txBody>
          <a:bodyPr/>
          <a:lstStyle/>
          <a:p>
            <a:endParaRPr lang="en-US"/>
          </a:p>
        </p:txBody>
      </p:sp>
      <p:pic>
        <p:nvPicPr>
          <p:cNvPr id="7" name="Picture 6" descr="A picture containing text, mountain, screenshot&#10;&#10;Description automatically generated">
            <a:extLst>
              <a:ext uri="{FF2B5EF4-FFF2-40B4-BE49-F238E27FC236}">
                <a16:creationId xmlns:a16="http://schemas.microsoft.com/office/drawing/2014/main" id="{2EBE1933-B39C-A59F-545D-D3EFE2E7CE50}"/>
              </a:ext>
            </a:extLst>
          </p:cNvPr>
          <p:cNvPicPr>
            <a:picLocks noChangeAspect="1"/>
          </p:cNvPicPr>
          <p:nvPr/>
        </p:nvPicPr>
        <p:blipFill>
          <a:blip r:embed="rId3"/>
          <a:stretch>
            <a:fillRect/>
          </a:stretch>
        </p:blipFill>
        <p:spPr>
          <a:xfrm>
            <a:off x="1885949" y="2133657"/>
            <a:ext cx="7772400" cy="3983281"/>
          </a:xfrm>
          <a:prstGeom prst="rect">
            <a:avLst/>
          </a:prstGeom>
        </p:spPr>
      </p:pic>
      <p:sp>
        <p:nvSpPr>
          <p:cNvPr id="8" name="Donut 7">
            <a:extLst>
              <a:ext uri="{FF2B5EF4-FFF2-40B4-BE49-F238E27FC236}">
                <a16:creationId xmlns:a16="http://schemas.microsoft.com/office/drawing/2014/main" id="{D277C6C8-13FC-D5E6-C8B7-B9E634EE86AF}"/>
              </a:ext>
            </a:extLst>
          </p:cNvPr>
          <p:cNvSpPr/>
          <p:nvPr/>
        </p:nvSpPr>
        <p:spPr>
          <a:xfrm>
            <a:off x="5397910" y="2330245"/>
            <a:ext cx="1342103" cy="206478"/>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95157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E6B29-C6F4-0631-F652-C874274C8553}"/>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DC8387C1-776E-9A8B-DA38-D2B2C40C021B}"/>
              </a:ext>
            </a:extLst>
          </p:cNvPr>
          <p:cNvSpPr>
            <a:spLocks noGrp="1"/>
          </p:cNvSpPr>
          <p:nvPr>
            <p:ph type="title"/>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D63C4BA9-EEBA-75A1-4244-96935E4CD8B0}"/>
              </a:ext>
            </a:extLst>
          </p:cNvPr>
          <p:cNvPicPr>
            <a:picLocks noChangeAspect="1"/>
          </p:cNvPicPr>
          <p:nvPr/>
        </p:nvPicPr>
        <p:blipFill>
          <a:blip r:embed="rId2"/>
          <a:stretch>
            <a:fillRect/>
          </a:stretch>
        </p:blipFill>
        <p:spPr>
          <a:xfrm>
            <a:off x="0" y="1074349"/>
            <a:ext cx="12192000" cy="5613515"/>
          </a:xfrm>
          <a:prstGeom prst="rect">
            <a:avLst/>
          </a:prstGeom>
        </p:spPr>
      </p:pic>
      <p:sp>
        <p:nvSpPr>
          <p:cNvPr id="6" name="Donut 5">
            <a:extLst>
              <a:ext uri="{FF2B5EF4-FFF2-40B4-BE49-F238E27FC236}">
                <a16:creationId xmlns:a16="http://schemas.microsoft.com/office/drawing/2014/main" id="{55AEBB8C-FD1B-613D-7F45-753C91787958}"/>
              </a:ext>
            </a:extLst>
          </p:cNvPr>
          <p:cNvSpPr/>
          <p:nvPr/>
        </p:nvSpPr>
        <p:spPr>
          <a:xfrm>
            <a:off x="1257301" y="4837471"/>
            <a:ext cx="3403189" cy="946180"/>
          </a:xfrm>
          <a:prstGeom prst="donut">
            <a:avLst>
              <a:gd name="adj" fmla="val 62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5311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304800" y="1447717"/>
            <a:ext cx="11582399" cy="4953001"/>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E2AF7E4-5CC1-2856-D992-1989D438D946}"/>
              </a:ext>
            </a:extLst>
          </p:cNvPr>
          <p:cNvGraphicFramePr/>
          <p:nvPr>
            <p:extLst>
              <p:ext uri="{D42A27DB-BD31-4B8C-83A1-F6EECF244321}">
                <p14:modId xmlns:p14="http://schemas.microsoft.com/office/powerpoint/2010/main" val="3380293111"/>
              </p:ext>
            </p:extLst>
          </p:nvPr>
        </p:nvGraphicFramePr>
        <p:xfrm>
          <a:off x="0" y="-3455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Text, letter&#10;&#10;Description automatically generated">
            <a:extLst>
              <a:ext uri="{FF2B5EF4-FFF2-40B4-BE49-F238E27FC236}">
                <a16:creationId xmlns:a16="http://schemas.microsoft.com/office/drawing/2014/main" id="{E7E06997-DA5E-BB78-75B4-B609C6A2AE19}"/>
              </a:ext>
            </a:extLst>
          </p:cNvPr>
          <p:cNvPicPr>
            <a:picLocks noChangeAspect="1"/>
          </p:cNvPicPr>
          <p:nvPr/>
        </p:nvPicPr>
        <p:blipFill>
          <a:blip r:embed="rId9"/>
          <a:stretch>
            <a:fillRect/>
          </a:stretch>
        </p:blipFill>
        <p:spPr>
          <a:xfrm>
            <a:off x="0" y="1140542"/>
            <a:ext cx="6368879" cy="4591517"/>
          </a:xfrm>
          <a:prstGeom prst="rect">
            <a:avLst/>
          </a:prstGeom>
        </p:spPr>
      </p:pic>
      <p:pic>
        <p:nvPicPr>
          <p:cNvPr id="13" name="Picture 12" descr="Text&#10;&#10;Description automatically generated">
            <a:extLst>
              <a:ext uri="{FF2B5EF4-FFF2-40B4-BE49-F238E27FC236}">
                <a16:creationId xmlns:a16="http://schemas.microsoft.com/office/drawing/2014/main" id="{912A076B-98FA-7E26-5033-185390F63212}"/>
              </a:ext>
            </a:extLst>
          </p:cNvPr>
          <p:cNvPicPr>
            <a:picLocks noChangeAspect="1"/>
          </p:cNvPicPr>
          <p:nvPr/>
        </p:nvPicPr>
        <p:blipFill>
          <a:blip r:embed="rId10"/>
          <a:stretch>
            <a:fillRect/>
          </a:stretch>
        </p:blipFill>
        <p:spPr>
          <a:xfrm>
            <a:off x="6095999" y="2577125"/>
            <a:ext cx="6136050" cy="3555494"/>
          </a:xfrm>
          <a:prstGeom prst="rect">
            <a:avLst/>
          </a:prstGeom>
        </p:spPr>
      </p:pic>
      <p:pic>
        <p:nvPicPr>
          <p:cNvPr id="15" name="Picture 14">
            <a:extLst>
              <a:ext uri="{FF2B5EF4-FFF2-40B4-BE49-F238E27FC236}">
                <a16:creationId xmlns:a16="http://schemas.microsoft.com/office/drawing/2014/main" id="{48A3E4B5-9070-A5FF-9AD6-48605A9D99B9}"/>
              </a:ext>
            </a:extLst>
          </p:cNvPr>
          <p:cNvPicPr>
            <a:picLocks noChangeAspect="1"/>
          </p:cNvPicPr>
          <p:nvPr/>
        </p:nvPicPr>
        <p:blipFill>
          <a:blip r:embed="rId11"/>
          <a:stretch>
            <a:fillRect/>
          </a:stretch>
        </p:blipFill>
        <p:spPr>
          <a:xfrm>
            <a:off x="6095999" y="5662866"/>
            <a:ext cx="6064079" cy="503662"/>
          </a:xfrm>
          <a:prstGeom prst="rect">
            <a:avLst/>
          </a:prstGeom>
        </p:spPr>
      </p:pic>
    </p:spTree>
    <p:extLst>
      <p:ext uri="{BB962C8B-B14F-4D97-AF65-F5344CB8AC3E}">
        <p14:creationId xmlns:p14="http://schemas.microsoft.com/office/powerpoint/2010/main" val="391131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182960" y="1447717"/>
            <a:ext cx="11582399" cy="4953001"/>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E2AF7E4-5CC1-2856-D992-1989D438D946}"/>
              </a:ext>
            </a:extLst>
          </p:cNvPr>
          <p:cNvGraphicFramePr/>
          <p:nvPr>
            <p:extLst>
              <p:ext uri="{D42A27DB-BD31-4B8C-83A1-F6EECF244321}">
                <p14:modId xmlns:p14="http://schemas.microsoft.com/office/powerpoint/2010/main" val="3466549957"/>
              </p:ext>
            </p:extLst>
          </p:nvPr>
        </p:nvGraphicFramePr>
        <p:xfrm>
          <a:off x="0" y="-3455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screenshot of a computer&#10;&#10;Description automatically generated with medium confidence">
            <a:extLst>
              <a:ext uri="{FF2B5EF4-FFF2-40B4-BE49-F238E27FC236}">
                <a16:creationId xmlns:a16="http://schemas.microsoft.com/office/drawing/2014/main" id="{6EDD108A-CFDD-8B42-146D-B7165D177462}"/>
              </a:ext>
            </a:extLst>
          </p:cNvPr>
          <p:cNvPicPr>
            <a:picLocks noChangeAspect="1"/>
          </p:cNvPicPr>
          <p:nvPr/>
        </p:nvPicPr>
        <p:blipFill>
          <a:blip r:embed="rId9"/>
          <a:stretch>
            <a:fillRect/>
          </a:stretch>
        </p:blipFill>
        <p:spPr>
          <a:xfrm>
            <a:off x="182960" y="2511600"/>
            <a:ext cx="12130880" cy="2498719"/>
          </a:xfrm>
          <a:prstGeom prst="rect">
            <a:avLst/>
          </a:prstGeom>
        </p:spPr>
      </p:pic>
    </p:spTree>
    <p:extLst>
      <p:ext uri="{BB962C8B-B14F-4D97-AF65-F5344CB8AC3E}">
        <p14:creationId xmlns:p14="http://schemas.microsoft.com/office/powerpoint/2010/main" val="756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304800" y="1447717"/>
            <a:ext cx="11582399" cy="4953001"/>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E2AF7E4-5CC1-2856-D992-1989D438D946}"/>
              </a:ext>
            </a:extLst>
          </p:cNvPr>
          <p:cNvGraphicFramePr/>
          <p:nvPr>
            <p:extLst>
              <p:ext uri="{D42A27DB-BD31-4B8C-83A1-F6EECF244321}">
                <p14:modId xmlns:p14="http://schemas.microsoft.com/office/powerpoint/2010/main" val="1616713288"/>
              </p:ext>
            </p:extLst>
          </p:nvPr>
        </p:nvGraphicFramePr>
        <p:xfrm>
          <a:off x="0" y="-3455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Text&#10;&#10;Description automatically generated">
            <a:extLst>
              <a:ext uri="{FF2B5EF4-FFF2-40B4-BE49-F238E27FC236}">
                <a16:creationId xmlns:a16="http://schemas.microsoft.com/office/drawing/2014/main" id="{657C7173-718A-1A9F-7408-3419B0A154B3}"/>
              </a:ext>
            </a:extLst>
          </p:cNvPr>
          <p:cNvPicPr>
            <a:picLocks noChangeAspect="1"/>
          </p:cNvPicPr>
          <p:nvPr/>
        </p:nvPicPr>
        <p:blipFill>
          <a:blip r:embed="rId9"/>
          <a:stretch>
            <a:fillRect/>
          </a:stretch>
        </p:blipFill>
        <p:spPr>
          <a:xfrm>
            <a:off x="0" y="2478618"/>
            <a:ext cx="11590769" cy="2092196"/>
          </a:xfrm>
          <a:prstGeom prst="rect">
            <a:avLst/>
          </a:prstGeom>
        </p:spPr>
      </p:pic>
    </p:spTree>
    <p:extLst>
      <p:ext uri="{BB962C8B-B14F-4D97-AF65-F5344CB8AC3E}">
        <p14:creationId xmlns:p14="http://schemas.microsoft.com/office/powerpoint/2010/main" val="63857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304800" y="1447717"/>
            <a:ext cx="11582399" cy="4953001"/>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E2AF7E4-5CC1-2856-D992-1989D438D946}"/>
              </a:ext>
            </a:extLst>
          </p:cNvPr>
          <p:cNvGraphicFramePr/>
          <p:nvPr>
            <p:extLst>
              <p:ext uri="{D42A27DB-BD31-4B8C-83A1-F6EECF244321}">
                <p14:modId xmlns:p14="http://schemas.microsoft.com/office/powerpoint/2010/main" val="3949839683"/>
              </p:ext>
            </p:extLst>
          </p:nvPr>
        </p:nvGraphicFramePr>
        <p:xfrm>
          <a:off x="0" y="-3455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Graphical user interface, text, application&#10;&#10;Description automatically generated">
            <a:extLst>
              <a:ext uri="{FF2B5EF4-FFF2-40B4-BE49-F238E27FC236}">
                <a16:creationId xmlns:a16="http://schemas.microsoft.com/office/drawing/2014/main" id="{A93BB4BB-8E50-22AB-67BC-613A8780A7A8}"/>
              </a:ext>
            </a:extLst>
          </p:cNvPr>
          <p:cNvPicPr>
            <a:picLocks noChangeAspect="1"/>
          </p:cNvPicPr>
          <p:nvPr/>
        </p:nvPicPr>
        <p:blipFill>
          <a:blip r:embed="rId9"/>
          <a:stretch>
            <a:fillRect/>
          </a:stretch>
        </p:blipFill>
        <p:spPr>
          <a:xfrm>
            <a:off x="487975" y="1832739"/>
            <a:ext cx="10700230" cy="3793392"/>
          </a:xfrm>
          <a:prstGeom prst="rect">
            <a:avLst/>
          </a:prstGeom>
        </p:spPr>
      </p:pic>
    </p:spTree>
    <p:extLst>
      <p:ext uri="{BB962C8B-B14F-4D97-AF65-F5344CB8AC3E}">
        <p14:creationId xmlns:p14="http://schemas.microsoft.com/office/powerpoint/2010/main" val="1734197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304800" y="1447717"/>
            <a:ext cx="11582399" cy="4953001"/>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5E2AF7E4-5CC1-2856-D992-1989D438D946}"/>
              </a:ext>
            </a:extLst>
          </p:cNvPr>
          <p:cNvGraphicFramePr/>
          <p:nvPr>
            <p:extLst>
              <p:ext uri="{D42A27DB-BD31-4B8C-83A1-F6EECF244321}">
                <p14:modId xmlns:p14="http://schemas.microsoft.com/office/powerpoint/2010/main" val="1932683805"/>
              </p:ext>
            </p:extLst>
          </p:nvPr>
        </p:nvGraphicFramePr>
        <p:xfrm>
          <a:off x="0" y="-3455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Text&#10;&#10;Description automatically generated">
            <a:extLst>
              <a:ext uri="{FF2B5EF4-FFF2-40B4-BE49-F238E27FC236}">
                <a16:creationId xmlns:a16="http://schemas.microsoft.com/office/drawing/2014/main" id="{B7FCC5F7-F345-98F9-6300-0884B2A26455}"/>
              </a:ext>
            </a:extLst>
          </p:cNvPr>
          <p:cNvPicPr>
            <a:picLocks noChangeAspect="1"/>
          </p:cNvPicPr>
          <p:nvPr/>
        </p:nvPicPr>
        <p:blipFill>
          <a:blip r:embed="rId9"/>
          <a:stretch>
            <a:fillRect/>
          </a:stretch>
        </p:blipFill>
        <p:spPr>
          <a:xfrm>
            <a:off x="304800" y="1690668"/>
            <a:ext cx="7663132" cy="1562100"/>
          </a:xfrm>
          <a:prstGeom prst="rect">
            <a:avLst/>
          </a:prstGeom>
        </p:spPr>
      </p:pic>
      <p:pic>
        <p:nvPicPr>
          <p:cNvPr id="9" name="Picture 8" descr="Text, letter&#10;&#10;Description automatically generated">
            <a:extLst>
              <a:ext uri="{FF2B5EF4-FFF2-40B4-BE49-F238E27FC236}">
                <a16:creationId xmlns:a16="http://schemas.microsoft.com/office/drawing/2014/main" id="{EA9B6982-4744-CEB7-4D29-57081A8CAA79}"/>
              </a:ext>
            </a:extLst>
          </p:cNvPr>
          <p:cNvPicPr>
            <a:picLocks noChangeAspect="1"/>
          </p:cNvPicPr>
          <p:nvPr/>
        </p:nvPicPr>
        <p:blipFill>
          <a:blip r:embed="rId10"/>
          <a:stretch>
            <a:fillRect/>
          </a:stretch>
        </p:blipFill>
        <p:spPr>
          <a:xfrm>
            <a:off x="440250" y="3183688"/>
            <a:ext cx="7392232" cy="3524204"/>
          </a:xfrm>
          <a:prstGeom prst="rect">
            <a:avLst/>
          </a:prstGeom>
        </p:spPr>
      </p:pic>
    </p:spTree>
    <p:extLst>
      <p:ext uri="{BB962C8B-B14F-4D97-AF65-F5344CB8AC3E}">
        <p14:creationId xmlns:p14="http://schemas.microsoft.com/office/powerpoint/2010/main" val="170899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612BC-DAD9-3444-A472-4A2909DF27AF}"/>
              </a:ext>
            </a:extLst>
          </p:cNvPr>
          <p:cNvSpPr/>
          <p:nvPr/>
        </p:nvSpPr>
        <p:spPr>
          <a:xfrm>
            <a:off x="10739370" y="0"/>
            <a:ext cx="1238864" cy="1140543"/>
          </a:xfrm>
          <a:prstGeom prst="rect">
            <a:avLst/>
          </a:prstGeom>
          <a:solidFill>
            <a:srgbClr val="B01C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FF2B5EF4-FFF2-40B4-BE49-F238E27FC236}">
                <a16:creationId xmlns:a16="http://schemas.microsoft.com/office/drawing/2014/main" id="{727C70BF-4CE1-7D41-8DAD-43FB94C5BC43}"/>
              </a:ext>
            </a:extLst>
          </p:cNvPr>
          <p:cNvSpPr/>
          <p:nvPr/>
        </p:nvSpPr>
        <p:spPr>
          <a:xfrm>
            <a:off x="686432" y="1447717"/>
            <a:ext cx="10052938" cy="1384995"/>
          </a:xfrm>
          <a:prstGeom prst="rect">
            <a:avLst/>
          </a:prstGeom>
        </p:spPr>
        <p:txBody>
          <a:bodyPr wrap="square">
            <a:spAutoFit/>
          </a:bodyPr>
          <a:lstStyle/>
          <a:p>
            <a:pPr lvl="0">
              <a:defRPr/>
            </a:pPr>
            <a:endParaRPr lang="en-US" sz="2800" dirty="0">
              <a:latin typeface="Century Gothic" panose="020B0502020202020204" pitchFamily="34" charset="0"/>
              <a:ea typeface="Times New Roman" charset="0"/>
              <a:cs typeface="Times New Roman" charset="0"/>
            </a:endParaRPr>
          </a:p>
          <a:p>
            <a:endParaRPr lang="en-US" sz="2800" dirty="0"/>
          </a:p>
          <a:p>
            <a:pPr marL="457200" indent="-457200">
              <a:buFont typeface="Arial" panose="020B0604020202020204" pitchFamily="34" charset="0"/>
              <a:buChar char="•"/>
            </a:pPr>
            <a:endParaRPr lang="en-US" sz="2800" dirty="0"/>
          </a:p>
        </p:txBody>
      </p:sp>
      <p:pic>
        <p:nvPicPr>
          <p:cNvPr id="6" name="Picture 5">
            <a:extLst>
              <a:ext uri="{FF2B5EF4-FFF2-40B4-BE49-F238E27FC236}">
                <a16:creationId xmlns:a16="http://schemas.microsoft.com/office/drawing/2014/main" id="{F1F5586E-9224-324A-8B17-2929C6FA677F}"/>
              </a:ext>
            </a:extLst>
          </p:cNvPr>
          <p:cNvPicPr>
            <a:picLocks noChangeAspect="1"/>
          </p:cNvPicPr>
          <p:nvPr/>
        </p:nvPicPr>
        <p:blipFill>
          <a:blip r:embed="rId3">
            <a:alphaModFix amt="10000"/>
          </a:blip>
          <a:stretch>
            <a:fillRect/>
          </a:stretch>
        </p:blipFill>
        <p:spPr>
          <a:xfrm>
            <a:off x="7992499" y="2690196"/>
            <a:ext cx="5655802" cy="5503968"/>
          </a:xfrm>
          <a:prstGeom prst="rect">
            <a:avLst/>
          </a:prstGeom>
        </p:spPr>
      </p:pic>
      <p:sp>
        <p:nvSpPr>
          <p:cNvPr id="4" name="Text Placeholder 3"/>
          <p:cNvSpPr>
            <a:spLocks noGrp="1"/>
          </p:cNvSpPr>
          <p:nvPr>
            <p:ph type="body" sz="quarter" idx="10"/>
          </p:nvPr>
        </p:nvSpPr>
        <p:spPr>
          <a:xfrm>
            <a:off x="304800" y="1447800"/>
            <a:ext cx="11582399" cy="3662820"/>
          </a:xfrm>
        </p:spPr>
        <p:txBody>
          <a:bodyPr/>
          <a:lstStyle/>
          <a:p>
            <a:pPr marL="0" indent="0" algn="ctr">
              <a:buNone/>
            </a:pPr>
            <a:endParaRPr lang="en-US" sz="2000" dirty="0">
              <a:latin typeface="Century Gothic" panose="020B0502020202020204" pitchFamily="34" charset="0"/>
            </a:endParaRPr>
          </a:p>
          <a:p>
            <a:pPr marL="0" indent="0" algn="ctr">
              <a:buNone/>
            </a:pPr>
            <a:endParaRPr lang="en-US" sz="2000" dirty="0">
              <a:latin typeface="Century Gothic" panose="020B0502020202020204" pitchFamily="34" charset="0"/>
            </a:endParaRPr>
          </a:p>
        </p:txBody>
      </p:sp>
      <p:sp>
        <p:nvSpPr>
          <p:cNvPr id="3" name="Title 2">
            <a:extLst>
              <a:ext uri="{FF2B5EF4-FFF2-40B4-BE49-F238E27FC236}">
                <a16:creationId xmlns:a16="http://schemas.microsoft.com/office/drawing/2014/main" id="{E1CB088E-0968-7D6D-F5A9-A5E9398867D2}"/>
              </a:ext>
            </a:extLst>
          </p:cNvPr>
          <p:cNvSpPr>
            <a:spLocks noGrp="1"/>
          </p:cNvSpPr>
          <p:nvPr>
            <p:ph type="title"/>
          </p:nvPr>
        </p:nvSpPr>
        <p:spPr/>
        <p:txBody>
          <a:bodyPr/>
          <a:lstStyle/>
          <a:p>
            <a:r>
              <a:rPr lang="en-US" dirty="0"/>
              <a:t>Clinical Trial Agreement Guidance Document</a:t>
            </a:r>
          </a:p>
        </p:txBody>
      </p:sp>
      <p:graphicFrame>
        <p:nvGraphicFramePr>
          <p:cNvPr id="2" name="Diagram 1">
            <a:extLst>
              <a:ext uri="{FF2B5EF4-FFF2-40B4-BE49-F238E27FC236}">
                <a16:creationId xmlns:a16="http://schemas.microsoft.com/office/drawing/2014/main" id="{E366E999-39F8-D4A9-64E8-1EF9D147D2A8}"/>
              </a:ext>
            </a:extLst>
          </p:cNvPr>
          <p:cNvGraphicFramePr/>
          <p:nvPr>
            <p:extLst>
              <p:ext uri="{D42A27DB-BD31-4B8C-83A1-F6EECF244321}">
                <p14:modId xmlns:p14="http://schemas.microsoft.com/office/powerpoint/2010/main" val="3195894379"/>
              </p:ext>
            </p:extLst>
          </p:nvPr>
        </p:nvGraphicFramePr>
        <p:xfrm>
          <a:off x="111894" y="2577772"/>
          <a:ext cx="11968209" cy="2832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215A00F-0124-7A07-9F04-31073FC9AB7D}"/>
              </a:ext>
            </a:extLst>
          </p:cNvPr>
          <p:cNvSpPr txBox="1"/>
          <p:nvPr/>
        </p:nvSpPr>
        <p:spPr>
          <a:xfrm>
            <a:off x="-960699" y="1126723"/>
            <a:ext cx="6041985" cy="829987"/>
          </a:xfrm>
          <a:prstGeom prst="rect">
            <a:avLst/>
          </a:prstGeom>
        </p:spPr>
        <p:txBody>
          <a:bodyPr vert="horz" wrap="square" lIns="0" tIns="0" rIns="0" bIns="0" rtlCol="0">
            <a:noAutofit/>
            <a:scene3d>
              <a:camera prst="orthographicFront">
                <a:rot lat="600000" lon="0" rev="0"/>
              </a:camera>
              <a:lightRig rig="chilly" dir="t"/>
            </a:scene3d>
            <a:sp3d extrusionH="152400" prstMaterial="softEdge">
              <a:bevelT w="50800" h="57150"/>
              <a:bevelB w="50800"/>
            </a:sp3d>
          </a:bodyPr>
          <a:lstStyle/>
          <a:p>
            <a:pPr algn="ctr"/>
            <a:r>
              <a:rPr lang="en-US" sz="4800" dirty="0">
                <a:solidFill>
                  <a:srgbClr val="C00000"/>
                </a:solidFill>
                <a:effectLst>
                  <a:glow rad="63500">
                    <a:schemeClr val="accent1">
                      <a:satMod val="175000"/>
                      <a:alpha val="40000"/>
                    </a:schemeClr>
                  </a:glow>
                </a:effectLst>
                <a:latin typeface="Arial Rounded MT Bold" panose="020F0704030504030204" pitchFamily="34" charset="77"/>
              </a:rPr>
              <a:t>ESCALATION</a:t>
            </a:r>
          </a:p>
        </p:txBody>
      </p:sp>
      <p:sp>
        <p:nvSpPr>
          <p:cNvPr id="8" name="TextBox 7">
            <a:extLst>
              <a:ext uri="{FF2B5EF4-FFF2-40B4-BE49-F238E27FC236}">
                <a16:creationId xmlns:a16="http://schemas.microsoft.com/office/drawing/2014/main" id="{74D0D6AF-E8CA-0EE3-C3C7-D2D69F844A32}"/>
              </a:ext>
            </a:extLst>
          </p:cNvPr>
          <p:cNvSpPr txBox="1"/>
          <p:nvPr/>
        </p:nvSpPr>
        <p:spPr>
          <a:xfrm>
            <a:off x="3020992" y="1714731"/>
            <a:ext cx="5301205" cy="975465"/>
          </a:xfrm>
          <a:prstGeom prst="rect">
            <a:avLst/>
          </a:prstGeom>
        </p:spPr>
        <p:txBody>
          <a:bodyPr vert="horz" wrap="square" lIns="0" tIns="0" rIns="0" bIns="0" rtlCol="0">
            <a:noAutofit/>
          </a:bodyPr>
          <a:lstStyle/>
          <a:p>
            <a:endParaRPr lang="en-US" dirty="0"/>
          </a:p>
        </p:txBody>
      </p:sp>
      <p:sp>
        <p:nvSpPr>
          <p:cNvPr id="9" name="TextBox 8">
            <a:extLst>
              <a:ext uri="{FF2B5EF4-FFF2-40B4-BE49-F238E27FC236}">
                <a16:creationId xmlns:a16="http://schemas.microsoft.com/office/drawing/2014/main" id="{C8001EC7-1695-62FA-EB40-EAA5FCD0116C}"/>
              </a:ext>
            </a:extLst>
          </p:cNvPr>
          <p:cNvSpPr txBox="1"/>
          <p:nvPr/>
        </p:nvSpPr>
        <p:spPr>
          <a:xfrm>
            <a:off x="3020992" y="1714731"/>
            <a:ext cx="4861367" cy="862393"/>
          </a:xfrm>
          <a:prstGeom prst="rect">
            <a:avLst/>
          </a:prstGeom>
        </p:spPr>
        <p:txBody>
          <a:bodyPr vert="horz" wrap="square" lIns="0" tIns="0" rIns="0" bIns="0" rtlCol="0">
            <a:noAutofit/>
          </a:bodyPr>
          <a:lstStyle/>
          <a:p>
            <a:endParaRPr lang="en-US" dirty="0"/>
          </a:p>
        </p:txBody>
      </p:sp>
      <p:sp>
        <p:nvSpPr>
          <p:cNvPr id="10" name="TextBox 9">
            <a:extLst>
              <a:ext uri="{FF2B5EF4-FFF2-40B4-BE49-F238E27FC236}">
                <a16:creationId xmlns:a16="http://schemas.microsoft.com/office/drawing/2014/main" id="{C11F03F8-0F08-FD84-4EC6-BE6529EE8847}"/>
              </a:ext>
            </a:extLst>
          </p:cNvPr>
          <p:cNvSpPr txBox="1"/>
          <p:nvPr/>
        </p:nvSpPr>
        <p:spPr>
          <a:xfrm>
            <a:off x="3820438" y="1553227"/>
            <a:ext cx="4860575" cy="1023897"/>
          </a:xfrm>
          <a:prstGeom prst="rect">
            <a:avLst/>
          </a:prstGeom>
        </p:spPr>
        <p:txBody>
          <a:bodyPr vert="horz" wrap="square" lIns="0" tIns="0" rIns="0" bIns="0" rtlCol="0">
            <a:noAutofit/>
          </a:bodyPr>
          <a:lstStyle/>
          <a:p>
            <a:endParaRPr lang="en-US" dirty="0"/>
          </a:p>
        </p:txBody>
      </p:sp>
      <p:sp>
        <p:nvSpPr>
          <p:cNvPr id="14" name="TextBox 13">
            <a:extLst>
              <a:ext uri="{FF2B5EF4-FFF2-40B4-BE49-F238E27FC236}">
                <a16:creationId xmlns:a16="http://schemas.microsoft.com/office/drawing/2014/main" id="{CBAC2602-4C40-E206-D384-A6BEF16AA816}"/>
              </a:ext>
            </a:extLst>
          </p:cNvPr>
          <p:cNvSpPr txBox="1"/>
          <p:nvPr/>
        </p:nvSpPr>
        <p:spPr>
          <a:xfrm>
            <a:off x="6250725" y="5825093"/>
            <a:ext cx="6832948" cy="830997"/>
          </a:xfrm>
          <a:prstGeom prst="rect">
            <a:avLst/>
          </a:prstGeom>
          <a:noFill/>
        </p:spPr>
        <p:txBody>
          <a:bodyPr wrap="square">
            <a:spAutoFit/>
            <a:scene3d>
              <a:camera prst="orthographicFront"/>
              <a:lightRig rig="threePt" dir="t"/>
            </a:scene3d>
            <a:sp3d extrusionH="152400">
              <a:bevelT w="50800" h="57150"/>
              <a:bevelB w="50800"/>
            </a:sp3d>
          </a:bodyPr>
          <a:lstStyle/>
          <a:p>
            <a:pPr algn="ctr" rtl="0"/>
            <a:r>
              <a:rPr lang="en-US" sz="4800" b="0" i="0" u="none" strike="noStrike" kern="1200" baseline="0" dirty="0">
                <a:solidFill>
                  <a:srgbClr val="C00000"/>
                </a:solidFill>
                <a:effectLst>
                  <a:glow rad="63500">
                    <a:schemeClr val="accent1">
                      <a:satMod val="175000"/>
                      <a:alpha val="40000"/>
                    </a:schemeClr>
                  </a:glow>
                </a:effectLst>
                <a:latin typeface="Arial Rounded MT Bold" panose="020F0704030504030204" pitchFamily="34" charset="77"/>
              </a:rPr>
              <a:t>RESOLUTION</a:t>
            </a:r>
          </a:p>
        </p:txBody>
      </p:sp>
      <p:sp>
        <p:nvSpPr>
          <p:cNvPr id="17" name="TextBox 16">
            <a:extLst>
              <a:ext uri="{FF2B5EF4-FFF2-40B4-BE49-F238E27FC236}">
                <a16:creationId xmlns:a16="http://schemas.microsoft.com/office/drawing/2014/main" id="{2E87966D-DE22-28D6-BB85-4E47175EC85A}"/>
              </a:ext>
            </a:extLst>
          </p:cNvPr>
          <p:cNvSpPr txBox="1"/>
          <p:nvPr/>
        </p:nvSpPr>
        <p:spPr>
          <a:xfrm>
            <a:off x="4708478" y="1447717"/>
            <a:ext cx="7001301" cy="763220"/>
          </a:xfrm>
          <a:prstGeom prst="rect">
            <a:avLst/>
          </a:prstGeom>
        </p:spPr>
        <p:txBody>
          <a:bodyPr vert="horz" wrap="square" lIns="0" tIns="0" rIns="0" bIns="0" rtlCol="0">
            <a:noAutofit/>
          </a:bodyPr>
          <a:lstStyle/>
          <a:p>
            <a:r>
              <a:rPr lang="en-US" dirty="0"/>
              <a:t>Faculty, staff, and sponsors should contact the OSP Sponsored Projects Officer responsible for negotiating the CTA for questions or concerns about the process or timelines. Issues should be escalated to the OSP Associate Director for Clinical Research, or the OSP Director.</a:t>
            </a:r>
          </a:p>
        </p:txBody>
      </p:sp>
    </p:spTree>
    <p:extLst>
      <p:ext uri="{BB962C8B-B14F-4D97-AF65-F5344CB8AC3E}">
        <p14:creationId xmlns:p14="http://schemas.microsoft.com/office/powerpoint/2010/main" val="199018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F510C-EAC2-4B1F-9D5C-E9D851E0D9C4}"/>
              </a:ext>
            </a:extLst>
          </p:cNvPr>
          <p:cNvSpPr>
            <a:spLocks noGrp="1"/>
          </p:cNvSpPr>
          <p:nvPr>
            <p:ph type="body" sz="quarter" idx="10"/>
          </p:nvPr>
        </p:nvSpPr>
        <p:spPr/>
        <p:txBody>
          <a:bodyPr/>
          <a:lstStyle/>
          <a:p>
            <a:pPr marL="0" indent="0" algn="ctr">
              <a:buNone/>
            </a:pPr>
            <a:endParaRPr lang="en-US" sz="3200" dirty="0"/>
          </a:p>
          <a:p>
            <a:pPr marL="0" indent="0" algn="ctr">
              <a:buNone/>
            </a:pPr>
            <a:r>
              <a:rPr lang="en-US" sz="3200" dirty="0"/>
              <a:t>T</a:t>
            </a:r>
            <a:r>
              <a:rPr lang="en-US" sz="3200" dirty="0">
                <a:solidFill>
                  <a:schemeClr val="tx1"/>
                </a:solidFill>
              </a:rPr>
              <a:t>he Office of Sponsored Projects provides expertise to support research growth and stewardship of sponsored funding.  We foster strong and collaborative relationships through integrity, outstanding service, and communication.  We increase efficiency and support compliance in research administration through innovation and technology.</a:t>
            </a:r>
          </a:p>
        </p:txBody>
      </p:sp>
      <p:sp>
        <p:nvSpPr>
          <p:cNvPr id="3" name="Title 2">
            <a:extLst>
              <a:ext uri="{FF2B5EF4-FFF2-40B4-BE49-F238E27FC236}">
                <a16:creationId xmlns:a16="http://schemas.microsoft.com/office/drawing/2014/main" id="{D3B66D30-B0D8-A8B7-CA05-41DDAFFA3247}"/>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Vision Statement</a:t>
            </a:r>
            <a:endPar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0FD8564C-1ACF-F1DC-8914-A232F79A0CAD}"/>
              </a:ext>
            </a:extLst>
          </p:cNvPr>
          <p:cNvSpPr txBox="1"/>
          <p:nvPr/>
        </p:nvSpPr>
        <p:spPr>
          <a:xfrm>
            <a:off x="11709779" y="545910"/>
            <a:ext cx="0" cy="0"/>
          </a:xfrm>
          <a:prstGeom prst="rect">
            <a:avLst/>
          </a:prstGeom>
        </p:spPr>
        <p:txBody>
          <a:bodyPr vert="horz" wrap="none" lIns="0" tIns="0" rIns="0" bIns="0" rtlCol="0">
            <a:noAutofit/>
          </a:bodyPr>
          <a:lstStyle/>
          <a:p>
            <a:endParaRPr lang="en-US" dirty="0"/>
          </a:p>
        </p:txBody>
      </p:sp>
    </p:spTree>
    <p:extLst>
      <p:ext uri="{BB962C8B-B14F-4D97-AF65-F5344CB8AC3E}">
        <p14:creationId xmlns:p14="http://schemas.microsoft.com/office/powerpoint/2010/main" val="12124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extLst>
              <p:ext uri="{D42A27DB-BD31-4B8C-83A1-F6EECF244321}">
                <p14:modId xmlns:p14="http://schemas.microsoft.com/office/powerpoint/2010/main" val="4255328783"/>
              </p:ext>
            </p:extLst>
          </p:nvPr>
        </p:nvGraphicFramePr>
        <p:xfrm>
          <a:off x="2031999" y="1214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8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6401E-8941-B449-88C0-68205FE5635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478B377-7AEE-8049-B62A-BD56CA67A9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F1132-D0BB-C6C8-F142-20E2255EFE11}"/>
              </a:ext>
            </a:extLst>
          </p:cNvPr>
          <p:cNvSpPr>
            <a:spLocks noGrp="1"/>
          </p:cNvSpPr>
          <p:nvPr>
            <p:ph type="title"/>
          </p:nvPr>
        </p:nvSpPr>
        <p:spPr>
          <a:xfrm>
            <a:off x="801098" y="1396289"/>
            <a:ext cx="5277333" cy="1325563"/>
          </a:xfrm>
        </p:spPr>
        <p:txBody>
          <a:bodyPr vert="horz" lIns="91440" tIns="45720" rIns="91440" bIns="45720" rtlCol="0" anchor="ctr">
            <a:normAutofit/>
          </a:bodyPr>
          <a:lstStyle/>
          <a:p>
            <a:pPr>
              <a:lnSpc>
                <a:spcPct val="90000"/>
              </a:lnSpc>
            </a:pPr>
            <a:r>
              <a:rPr lang="en-US" sz="4400" b="1" dirty="0">
                <a:solidFill>
                  <a:schemeClr val="tx1"/>
                </a:solidFill>
                <a:latin typeface="+mj-lt"/>
                <a:cs typeface="+mj-cs"/>
              </a:rPr>
              <a:t>Increase Transparency</a:t>
            </a:r>
          </a:p>
        </p:txBody>
      </p:sp>
      <p:sp>
        <p:nvSpPr>
          <p:cNvPr id="2" name="Text Placeholder 1">
            <a:extLst>
              <a:ext uri="{FF2B5EF4-FFF2-40B4-BE49-F238E27FC236}">
                <a16:creationId xmlns:a16="http://schemas.microsoft.com/office/drawing/2014/main" id="{0372AF51-C2D5-80C5-0E8E-2497A134EFEE}"/>
              </a:ext>
            </a:extLst>
          </p:cNvPr>
          <p:cNvSpPr>
            <a:spLocks noGrp="1"/>
          </p:cNvSpPr>
          <p:nvPr>
            <p:ph type="body" sz="quarter" idx="10"/>
          </p:nvPr>
        </p:nvSpPr>
        <p:spPr>
          <a:xfrm>
            <a:off x="805543" y="2871982"/>
            <a:ext cx="4558309" cy="3181684"/>
          </a:xfrm>
        </p:spPr>
        <p:txBody>
          <a:bodyPr vert="horz" lIns="91440" tIns="45720" rIns="91440" bIns="45720" rtlCol="0" anchor="t">
            <a:normAutofit/>
          </a:bodyPr>
          <a:lstStyle/>
          <a:p>
            <a:pPr marL="0" indent="-228600">
              <a:lnSpc>
                <a:spcPct val="90000"/>
              </a:lnSpc>
            </a:pPr>
            <a:endParaRPr lang="en-US" sz="2000" b="1" dirty="0">
              <a:solidFill>
                <a:schemeClr val="tx1"/>
              </a:solidFill>
              <a:latin typeface="+mn-lt"/>
              <a:cs typeface="+mn-cs"/>
            </a:endParaRPr>
          </a:p>
          <a:p>
            <a:pPr lvl="1"/>
            <a:r>
              <a:rPr lang="en-US" sz="2000" b="0" i="0" u="none" strike="noStrike" dirty="0">
                <a:solidFill>
                  <a:schemeClr val="tx1"/>
                </a:solidFill>
                <a:effectLst/>
                <a:latin typeface="OpenSans"/>
              </a:rPr>
              <a:t>Use information systems to track and manage sponsored agreements through the project lifecycle and regularly collect information and metrics related to contracting and sponsored program management.</a:t>
            </a:r>
          </a:p>
        </p:txBody>
      </p:sp>
      <p:sp>
        <p:nvSpPr>
          <p:cNvPr id="2081" name="Oval 206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2" name="Oval 2070">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3" name="Freeform: Shape 2072">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4" name="Freeform: Shape 2074">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Incoming Investigator - Office of Sponsored Projects - The University of  Utah">
            <a:extLst>
              <a:ext uri="{FF2B5EF4-FFF2-40B4-BE49-F238E27FC236}">
                <a16:creationId xmlns:a16="http://schemas.microsoft.com/office/drawing/2014/main" id="{0B3DF39A-47DD-7F5F-D1F6-60C3B460CB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13" r="14320" b="-1"/>
          <a:stretch/>
        </p:blipFill>
        <p:spPr bwMode="auto">
          <a:xfrm>
            <a:off x="8658516" y="765413"/>
            <a:ext cx="3220643" cy="150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award logo">
            <a:extLst>
              <a:ext uri="{FF2B5EF4-FFF2-40B4-BE49-F238E27FC236}">
                <a16:creationId xmlns:a16="http://schemas.microsoft.com/office/drawing/2014/main" id="{836D2AA6-7477-18C3-D253-51E5C0B373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34" r="-2" b="13681"/>
          <a:stretch/>
        </p:blipFill>
        <p:spPr bwMode="auto">
          <a:xfrm>
            <a:off x="6369366" y="3620146"/>
            <a:ext cx="1741359" cy="1272647"/>
          </a:xfrm>
          <a:prstGeom prst="rect">
            <a:avLst/>
          </a:prstGeom>
          <a:noFill/>
          <a:extLst>
            <a:ext uri="{909E8E84-426E-40DD-AFC4-6F175D3DCCD1}">
              <a14:hiddenFill xmlns:a14="http://schemas.microsoft.com/office/drawing/2010/main">
                <a:solidFill>
                  <a:srgbClr val="FFFFFF"/>
                </a:solidFill>
              </a14:hiddenFill>
            </a:ext>
          </a:extLst>
        </p:spPr>
      </p:pic>
      <p:sp>
        <p:nvSpPr>
          <p:cNvPr id="2085" name="Freeform: Shape 207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6" name="Freeform: Shape 2078">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Agiloft Jobs | Software Implementation, Support, and Sales Jobs">
            <a:extLst>
              <a:ext uri="{FF2B5EF4-FFF2-40B4-BE49-F238E27FC236}">
                <a16:creationId xmlns:a16="http://schemas.microsoft.com/office/drawing/2014/main" id="{F5D8F779-7442-0D41-BA34-68D6809AD1A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82150" y="5475398"/>
            <a:ext cx="2407535" cy="5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320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extLst>
              <p:ext uri="{D42A27DB-BD31-4B8C-83A1-F6EECF244321}">
                <p14:modId xmlns:p14="http://schemas.microsoft.com/office/powerpoint/2010/main" val="703881541"/>
              </p:ext>
            </p:extLst>
          </p:nvPr>
        </p:nvGraphicFramePr>
        <p:xfrm>
          <a:off x="2031999" y="1214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0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7F50E83-8205-7A4D-9623-4B7569EC2A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334A2FE-390F-FD44-91C6-AD81037253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B0E1E-2914-8662-FFCB-43019A8261FB}"/>
              </a:ext>
            </a:extLst>
          </p:cNvPr>
          <p:cNvSpPr>
            <a:spLocks noGrp="1"/>
          </p:cNvSpPr>
          <p:nvPr>
            <p:ph type="title"/>
          </p:nvPr>
        </p:nvSpPr>
        <p:spPr>
          <a:xfrm>
            <a:off x="467317" y="803325"/>
            <a:ext cx="5609220" cy="1325563"/>
          </a:xfrm>
        </p:spPr>
        <p:txBody>
          <a:bodyPr vert="horz" lIns="91440" tIns="45720" rIns="91440" bIns="45720" rtlCol="0" anchor="ctr">
            <a:normAutofit fontScale="90000"/>
          </a:bodyPr>
          <a:lstStyle/>
          <a:p>
            <a:pPr>
              <a:lnSpc>
                <a:spcPct val="90000"/>
              </a:lnSpc>
            </a:pPr>
            <a:br>
              <a:rPr lang="en-US" sz="4400" b="1" dirty="0">
                <a:solidFill>
                  <a:schemeClr val="tx1"/>
                </a:solidFill>
                <a:latin typeface="+mj-lt"/>
                <a:cs typeface="+mj-cs"/>
              </a:rPr>
            </a:br>
            <a:br>
              <a:rPr lang="en-US" sz="4400" b="1" dirty="0">
                <a:solidFill>
                  <a:schemeClr val="tx1"/>
                </a:solidFill>
                <a:latin typeface="+mj-lt"/>
                <a:cs typeface="+mj-cs"/>
              </a:rPr>
            </a:br>
            <a:br>
              <a:rPr lang="en-US" sz="4400" b="1" dirty="0">
                <a:solidFill>
                  <a:schemeClr val="tx1"/>
                </a:solidFill>
                <a:latin typeface="+mj-lt"/>
                <a:cs typeface="+mj-cs"/>
              </a:rPr>
            </a:br>
            <a:br>
              <a:rPr lang="en-US" sz="4400" b="1" dirty="0">
                <a:solidFill>
                  <a:schemeClr val="tx1"/>
                </a:solidFill>
                <a:latin typeface="+mj-lt"/>
                <a:cs typeface="+mj-cs"/>
              </a:rPr>
            </a:br>
            <a:br>
              <a:rPr lang="en-US" sz="4400" b="1" dirty="0">
                <a:solidFill>
                  <a:schemeClr val="tx1"/>
                </a:solidFill>
                <a:latin typeface="+mj-lt"/>
                <a:cs typeface="+mj-cs"/>
              </a:rPr>
            </a:br>
            <a:r>
              <a:rPr lang="en-US" sz="4400" b="1" dirty="0">
                <a:solidFill>
                  <a:schemeClr val="tx1"/>
                </a:solidFill>
                <a:latin typeface="+mj-lt"/>
                <a:cs typeface="+mj-cs"/>
              </a:rPr>
              <a:t>Assess Team Performance</a:t>
            </a:r>
          </a:p>
        </p:txBody>
      </p:sp>
      <p:sp>
        <p:nvSpPr>
          <p:cNvPr id="2" name="Text Placeholder 1">
            <a:extLst>
              <a:ext uri="{FF2B5EF4-FFF2-40B4-BE49-F238E27FC236}">
                <a16:creationId xmlns:a16="http://schemas.microsoft.com/office/drawing/2014/main" id="{DF38F8F0-94CE-D246-6517-38A179D56F99}"/>
              </a:ext>
            </a:extLst>
          </p:cNvPr>
          <p:cNvSpPr>
            <a:spLocks noGrp="1"/>
          </p:cNvSpPr>
          <p:nvPr>
            <p:ph type="body" sz="quarter" idx="10"/>
          </p:nvPr>
        </p:nvSpPr>
        <p:spPr>
          <a:xfrm>
            <a:off x="761994" y="3222914"/>
            <a:ext cx="5314543" cy="3375920"/>
          </a:xfrm>
        </p:spPr>
        <p:txBody>
          <a:bodyPr vert="horz" lIns="91440" tIns="45720" rIns="91440" bIns="45720" rtlCol="0" anchor="t">
            <a:normAutofit/>
          </a:bodyPr>
          <a:lstStyle/>
          <a:p>
            <a:pPr indent="-228600">
              <a:lnSpc>
                <a:spcPct val="90000"/>
              </a:lnSpc>
            </a:pPr>
            <a:endParaRPr lang="en-US" sz="1800" dirty="0">
              <a:solidFill>
                <a:schemeClr val="tx1"/>
              </a:solidFill>
              <a:latin typeface="+mn-lt"/>
              <a:cs typeface="+mn-cs"/>
            </a:endParaRPr>
          </a:p>
          <a:p>
            <a:pPr indent="-228600">
              <a:lnSpc>
                <a:spcPct val="90000"/>
              </a:lnSpc>
            </a:pPr>
            <a:r>
              <a:rPr lang="en-US" sz="1800" dirty="0">
                <a:solidFill>
                  <a:schemeClr val="tx1"/>
                </a:solidFill>
                <a:latin typeface="+mn-lt"/>
                <a:cs typeface="+mn-cs"/>
              </a:rPr>
              <a:t>Workload management and utilization of metrics to assess turnaround times and break points</a:t>
            </a:r>
          </a:p>
          <a:p>
            <a:pPr marL="0" indent="-228600">
              <a:lnSpc>
                <a:spcPct val="90000"/>
              </a:lnSpc>
            </a:pPr>
            <a:endParaRPr lang="en-US" sz="1800" dirty="0">
              <a:solidFill>
                <a:schemeClr val="tx1"/>
              </a:solidFill>
              <a:latin typeface="+mn-lt"/>
              <a:cs typeface="+mn-cs"/>
            </a:endParaRPr>
          </a:p>
        </p:txBody>
      </p:sp>
      <p:sp>
        <p:nvSpPr>
          <p:cNvPr id="8199" name="Freeform: Shape 819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Beyond tests and quizzes: Getting creative with assessment during COVID-19  | Stanford Graduate School of Education">
            <a:extLst>
              <a:ext uri="{FF2B5EF4-FFF2-40B4-BE49-F238E27FC236}">
                <a16:creationId xmlns:a16="http://schemas.microsoft.com/office/drawing/2014/main" id="{84CCC585-40B3-1A31-26CD-A8A4A0E80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30" r="28917"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73962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66384-FEEC-4E7F-8AE8-F521BA1DBCAE}"/>
              </a:ext>
            </a:extLst>
          </p:cNvPr>
          <p:cNvPicPr>
            <a:picLocks noChangeAspect="1"/>
          </p:cNvPicPr>
          <p:nvPr/>
        </p:nvPicPr>
        <p:blipFill>
          <a:blip r:embed="rId3"/>
          <a:stretch>
            <a:fillRect/>
          </a:stretch>
        </p:blipFill>
        <p:spPr>
          <a:xfrm>
            <a:off x="0" y="0"/>
            <a:ext cx="12192000" cy="5814348"/>
          </a:xfrm>
          <a:prstGeom prst="rect">
            <a:avLst/>
          </a:prstGeom>
        </p:spPr>
      </p:pic>
      <p:pic>
        <p:nvPicPr>
          <p:cNvPr id="5" name="Picture 4">
            <a:extLst>
              <a:ext uri="{FF2B5EF4-FFF2-40B4-BE49-F238E27FC236}">
                <a16:creationId xmlns:a16="http://schemas.microsoft.com/office/drawing/2014/main" id="{9ACBE539-82F8-4346-A15E-966A527DB34D}"/>
              </a:ext>
            </a:extLst>
          </p:cNvPr>
          <p:cNvPicPr>
            <a:picLocks noChangeAspect="1"/>
          </p:cNvPicPr>
          <p:nvPr/>
        </p:nvPicPr>
        <p:blipFill>
          <a:blip r:embed="rId4"/>
          <a:stretch>
            <a:fillRect/>
          </a:stretch>
        </p:blipFill>
        <p:spPr>
          <a:xfrm>
            <a:off x="0" y="5802197"/>
            <a:ext cx="12192000" cy="1055803"/>
          </a:xfrm>
          <a:prstGeom prst="rect">
            <a:avLst/>
          </a:prstGeom>
        </p:spPr>
      </p:pic>
    </p:spTree>
    <p:extLst>
      <p:ext uri="{BB962C8B-B14F-4D97-AF65-F5344CB8AC3E}">
        <p14:creationId xmlns:p14="http://schemas.microsoft.com/office/powerpoint/2010/main" val="23892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57A56F-46BB-4AB4-9FA1-890258D9B4D5}"/>
              </a:ext>
            </a:extLst>
          </p:cNvPr>
          <p:cNvPicPr>
            <a:picLocks noChangeAspect="1"/>
          </p:cNvPicPr>
          <p:nvPr/>
        </p:nvPicPr>
        <p:blipFill>
          <a:blip r:embed="rId3"/>
          <a:stretch>
            <a:fillRect/>
          </a:stretch>
        </p:blipFill>
        <p:spPr>
          <a:xfrm>
            <a:off x="0" y="93453"/>
            <a:ext cx="12192000" cy="6671094"/>
          </a:xfrm>
          <a:prstGeom prst="rect">
            <a:avLst/>
          </a:prstGeom>
          <a:solidFill>
            <a:srgbClr val="FF0000"/>
          </a:solidFill>
        </p:spPr>
      </p:pic>
    </p:spTree>
    <p:extLst>
      <p:ext uri="{BB962C8B-B14F-4D97-AF65-F5344CB8AC3E}">
        <p14:creationId xmlns:p14="http://schemas.microsoft.com/office/powerpoint/2010/main" val="733111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E7D6C-5A0D-4B0D-8C46-0DE2E976397A}"/>
              </a:ext>
            </a:extLst>
          </p:cNvPr>
          <p:cNvPicPr>
            <a:picLocks noChangeAspect="1"/>
          </p:cNvPicPr>
          <p:nvPr/>
        </p:nvPicPr>
        <p:blipFill>
          <a:blip r:embed="rId3"/>
          <a:stretch>
            <a:fillRect/>
          </a:stretch>
        </p:blipFill>
        <p:spPr>
          <a:xfrm>
            <a:off x="0" y="93453"/>
            <a:ext cx="12192000" cy="6671094"/>
          </a:xfrm>
          <a:prstGeom prst="rect">
            <a:avLst/>
          </a:prstGeom>
        </p:spPr>
      </p:pic>
    </p:spTree>
    <p:extLst>
      <p:ext uri="{BB962C8B-B14F-4D97-AF65-F5344CB8AC3E}">
        <p14:creationId xmlns:p14="http://schemas.microsoft.com/office/powerpoint/2010/main" val="260622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nvGraphicFramePr>
        <p:xfrm>
          <a:off x="2031999" y="1214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3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2A98A49-0AEA-AE46-8832-E384A1E6056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8092CD5-78E4-2148-A1A9-5FB6656443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F1132-D0BB-C6C8-F142-20E2255EFE11}"/>
              </a:ext>
            </a:extLst>
          </p:cNvPr>
          <p:cNvSpPr>
            <a:spLocks noGrp="1"/>
          </p:cNvSpPr>
          <p:nvPr>
            <p:ph type="title"/>
          </p:nvPr>
        </p:nvSpPr>
        <p:spPr>
          <a:xfrm>
            <a:off x="6750346" y="1396289"/>
            <a:ext cx="4604554" cy="1325563"/>
          </a:xfrm>
        </p:spPr>
        <p:txBody>
          <a:bodyPr vert="horz" lIns="91440" tIns="45720" rIns="91440" bIns="45720" rtlCol="0" anchor="ctr">
            <a:normAutofit/>
          </a:bodyPr>
          <a:lstStyle/>
          <a:p>
            <a:pPr>
              <a:lnSpc>
                <a:spcPct val="90000"/>
              </a:lnSpc>
            </a:pPr>
            <a:r>
              <a:rPr lang="en-US" sz="4400" b="1" dirty="0">
                <a:solidFill>
                  <a:schemeClr val="tx1"/>
                </a:solidFill>
                <a:latin typeface="+mj-lt"/>
                <a:cs typeface="+mj-cs"/>
              </a:rPr>
              <a:t>Visible Presence</a:t>
            </a:r>
          </a:p>
        </p:txBody>
      </p:sp>
      <p:sp>
        <p:nvSpPr>
          <p:cNvPr id="1050" name="Freeform: Shape 1049">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2" name="Freeform: Shape 1051">
            <a:extLst>
              <a:ext uri="{FF2B5EF4-FFF2-40B4-BE49-F238E27FC236}">
                <a16:creationId xmlns:a16="http://schemas.microsoft.com/office/drawing/2014/main" id="{268CEAA9-EB19-46F9-AFA2-D168C2B83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8" name="Picture 14" descr="👍 16 Dos and Don'ts for Staff Meetings (+3 Free Agenda Templates)">
            <a:extLst>
              <a:ext uri="{FF2B5EF4-FFF2-40B4-BE49-F238E27FC236}">
                <a16:creationId xmlns:a16="http://schemas.microsoft.com/office/drawing/2014/main" id="{430AB64D-FD54-DC5B-661B-3776ABB717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297" y="676980"/>
            <a:ext cx="2932211" cy="1438616"/>
          </a:xfrm>
          <a:prstGeom prst="rect">
            <a:avLst/>
          </a:prstGeom>
          <a:noFill/>
          <a:extLst>
            <a:ext uri="{909E8E84-426E-40DD-AFC4-6F175D3DCCD1}">
              <a14:hiddenFill xmlns:a14="http://schemas.microsoft.com/office/drawing/2010/main">
                <a:solidFill>
                  <a:srgbClr val="FFFFFF"/>
                </a:solidFill>
              </a14:hiddenFill>
            </a:ext>
          </a:extLst>
        </p:spPr>
      </p:pic>
      <p:sp>
        <p:nvSpPr>
          <p:cNvPr id="1054" name="Oval 1053">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Oval 1055">
            <a:extLst>
              <a:ext uri="{FF2B5EF4-FFF2-40B4-BE49-F238E27FC236}">
                <a16:creationId xmlns:a16="http://schemas.microsoft.com/office/drawing/2014/main" id="{B83B7D38-93E6-49F8-8B10-54BCB14D4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Microsoft Teams Logo - PNG and Vector - Logo Download">
            <a:extLst>
              <a:ext uri="{FF2B5EF4-FFF2-40B4-BE49-F238E27FC236}">
                <a16:creationId xmlns:a16="http://schemas.microsoft.com/office/drawing/2014/main" id="{9C7051E9-3AEB-5960-2526-4FD2B0E8F0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974716" y="891911"/>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1058" name="Freeform: Shape 1057">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0" name="Freeform: Shape 1059">
            <a:extLst>
              <a:ext uri="{FF2B5EF4-FFF2-40B4-BE49-F238E27FC236}">
                <a16:creationId xmlns:a16="http://schemas.microsoft.com/office/drawing/2014/main" id="{4FCFB4C2-42E8-4EE8-8B04-23A2DA92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6" name="Picture 12" descr="Zoom Logo, symbol, meaning, history, PNG">
            <a:extLst>
              <a:ext uri="{FF2B5EF4-FFF2-40B4-BE49-F238E27FC236}">
                <a16:creationId xmlns:a16="http://schemas.microsoft.com/office/drawing/2014/main" id="{24B87CB1-F50E-DB11-C47A-38699F227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01" r="20022" b="2"/>
          <a:stretch/>
        </p:blipFill>
        <p:spPr bwMode="auto">
          <a:xfrm>
            <a:off x="338354" y="4838700"/>
            <a:ext cx="2055614" cy="1857335"/>
          </a:xfrm>
          <a:prstGeom prst="rect">
            <a:avLst/>
          </a:prstGeom>
          <a:noFill/>
          <a:extLst>
            <a:ext uri="{909E8E84-426E-40DD-AFC4-6F175D3DCCD1}">
              <a14:hiddenFill xmlns:a14="http://schemas.microsoft.com/office/drawing/2010/main">
                <a:solidFill>
                  <a:srgbClr val="FFFFFF"/>
                </a:solidFill>
              </a14:hiddenFill>
            </a:ext>
          </a:extLst>
        </p:spPr>
      </p:pic>
      <p:sp>
        <p:nvSpPr>
          <p:cNvPr id="1062" name="Oval 1061">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4" name="Oval 1063">
            <a:extLst>
              <a:ext uri="{FF2B5EF4-FFF2-40B4-BE49-F238E27FC236}">
                <a16:creationId xmlns:a16="http://schemas.microsoft.com/office/drawing/2014/main" id="{D3714E15-0DC2-4DED-9F2A-CD13C33A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All REd Classes">
            <a:extLst>
              <a:ext uri="{FF2B5EF4-FFF2-40B4-BE49-F238E27FC236}">
                <a16:creationId xmlns:a16="http://schemas.microsoft.com/office/drawing/2014/main" id="{170BA6C8-6C50-CD2F-CBEE-64F4DB6D7E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30" r="11796"/>
          <a:stretch/>
        </p:blipFill>
        <p:spPr bwMode="auto">
          <a:xfrm>
            <a:off x="3998155" y="3607100"/>
            <a:ext cx="1600200" cy="136440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0372AF51-C2D5-80C5-0E8E-2497A134EFEE}"/>
              </a:ext>
            </a:extLst>
          </p:cNvPr>
          <p:cNvSpPr>
            <a:spLocks noGrp="1"/>
          </p:cNvSpPr>
          <p:nvPr>
            <p:ph type="body" sz="quarter" idx="10"/>
          </p:nvPr>
        </p:nvSpPr>
        <p:spPr>
          <a:xfrm>
            <a:off x="6750346" y="2871982"/>
            <a:ext cx="4542966" cy="3181684"/>
          </a:xfrm>
        </p:spPr>
        <p:txBody>
          <a:bodyPr vert="horz" lIns="91440" tIns="45720" rIns="91440" bIns="45720" rtlCol="0" anchor="t">
            <a:noAutofit/>
          </a:bodyPr>
          <a:lstStyle/>
          <a:p>
            <a:pPr indent="-228600">
              <a:lnSpc>
                <a:spcPct val="90000"/>
              </a:lnSpc>
            </a:pPr>
            <a:r>
              <a:rPr lang="en-US" sz="2000" dirty="0">
                <a:solidFill>
                  <a:schemeClr val="tx1"/>
                </a:solidFill>
                <a:latin typeface="+mn-lt"/>
                <a:cs typeface="+mn-cs"/>
              </a:rPr>
              <a:t>Monthly/Quarterly meetings with individual departments to discuss negotiation updates/issues</a:t>
            </a:r>
          </a:p>
          <a:p>
            <a:pPr marL="0" indent="0">
              <a:lnSpc>
                <a:spcPct val="90000"/>
              </a:lnSpc>
              <a:buNone/>
            </a:pPr>
            <a:endParaRPr lang="en-US" sz="2000" dirty="0">
              <a:solidFill>
                <a:schemeClr val="tx1"/>
              </a:solidFill>
              <a:latin typeface="+mn-lt"/>
              <a:cs typeface="+mn-cs"/>
            </a:endParaRPr>
          </a:p>
          <a:p>
            <a:pPr indent="-228600">
              <a:lnSpc>
                <a:spcPct val="90000"/>
              </a:lnSpc>
            </a:pPr>
            <a:r>
              <a:rPr lang="en-US" sz="2000" dirty="0">
                <a:solidFill>
                  <a:schemeClr val="tx1"/>
                </a:solidFill>
                <a:latin typeface="+mn-lt"/>
                <a:cs typeface="+mn-cs"/>
              </a:rPr>
              <a:t>One click away: Effective use of Zoom and Microsoft Teams</a:t>
            </a:r>
          </a:p>
          <a:p>
            <a:pPr marL="0" indent="0">
              <a:lnSpc>
                <a:spcPct val="90000"/>
              </a:lnSpc>
              <a:buNone/>
            </a:pPr>
            <a:endParaRPr lang="en-US" sz="2000" dirty="0">
              <a:solidFill>
                <a:schemeClr val="tx1"/>
              </a:solidFill>
              <a:latin typeface="+mn-lt"/>
              <a:cs typeface="+mn-cs"/>
            </a:endParaRPr>
          </a:p>
          <a:p>
            <a:pPr indent="-228600">
              <a:lnSpc>
                <a:spcPct val="90000"/>
              </a:lnSpc>
            </a:pPr>
            <a:r>
              <a:rPr lang="en-US" sz="2000" dirty="0">
                <a:solidFill>
                  <a:schemeClr val="tx1"/>
                </a:solidFill>
                <a:latin typeface="+mn-lt"/>
                <a:cs typeface="+mn-cs"/>
              </a:rPr>
              <a:t>Participation in Research Education courses</a:t>
            </a:r>
          </a:p>
        </p:txBody>
      </p:sp>
    </p:spTree>
    <p:extLst>
      <p:ext uri="{BB962C8B-B14F-4D97-AF65-F5344CB8AC3E}">
        <p14:creationId xmlns:p14="http://schemas.microsoft.com/office/powerpoint/2010/main" val="93955662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nvGraphicFramePr>
        <p:xfrm>
          <a:off x="2031999" y="1214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79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F510C-EAC2-4B1F-9D5C-E9D851E0D9C4}"/>
              </a:ext>
            </a:extLst>
          </p:cNvPr>
          <p:cNvSpPr>
            <a:spLocks noGrp="1"/>
          </p:cNvSpPr>
          <p:nvPr>
            <p:ph type="body" sz="quarter" idx="10"/>
          </p:nvPr>
        </p:nvSpPr>
        <p:spPr/>
        <p:txBody>
          <a:bodyPr/>
          <a:lstStyle/>
          <a:p>
            <a:pPr marL="0" indent="0" algn="ctr">
              <a:buNone/>
            </a:pPr>
            <a:r>
              <a:rPr lang="en-US" sz="3200" dirty="0">
                <a:latin typeface="Calibri" panose="020F0502020204030204" pitchFamily="34" charset="0"/>
                <a:cs typeface="Calibri" panose="020F0502020204030204" pitchFamily="34" charset="0"/>
              </a:rPr>
              <a:t>OSP supports faculty through effective management of extramural sponsored proposals and awards funded by federal and state agencies, foundations, and other public and private sources. OSP is primarily responsible for interpreting and ensuring compliance with University policy, proposal and award terms and conditions, and applicable federal and state laws and regulations. OSP reviews and submits proposals on behalf of the University.  We also draft, negotiate, and sign sponsored agreements and subawards.</a:t>
            </a:r>
          </a:p>
        </p:txBody>
      </p:sp>
      <p:sp>
        <p:nvSpPr>
          <p:cNvPr id="3" name="Title 2">
            <a:extLst>
              <a:ext uri="{FF2B5EF4-FFF2-40B4-BE49-F238E27FC236}">
                <a16:creationId xmlns:a16="http://schemas.microsoft.com/office/drawing/2014/main" id="{D3B66D30-B0D8-A8B7-CA05-41DDAFFA3247}"/>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Purpose Statement</a:t>
            </a:r>
            <a:endParaRPr kumimoji="0" lang="en-US"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0FD8564C-1ACF-F1DC-8914-A232F79A0CAD}"/>
              </a:ext>
            </a:extLst>
          </p:cNvPr>
          <p:cNvSpPr txBox="1"/>
          <p:nvPr/>
        </p:nvSpPr>
        <p:spPr>
          <a:xfrm>
            <a:off x="11709779" y="545910"/>
            <a:ext cx="0" cy="0"/>
          </a:xfrm>
          <a:prstGeom prst="rect">
            <a:avLst/>
          </a:prstGeom>
        </p:spPr>
        <p:txBody>
          <a:bodyPr vert="horz" wrap="none" lIns="0" tIns="0" rIns="0" bIns="0" rtlCol="0">
            <a:noAutofit/>
          </a:bodyPr>
          <a:lstStyle/>
          <a:p>
            <a:endParaRPr lang="en-US" dirty="0"/>
          </a:p>
        </p:txBody>
      </p:sp>
    </p:spTree>
    <p:extLst>
      <p:ext uri="{BB962C8B-B14F-4D97-AF65-F5344CB8AC3E}">
        <p14:creationId xmlns:p14="http://schemas.microsoft.com/office/powerpoint/2010/main" val="2702081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8CB438-331C-0152-4A7D-763EA266F1FF}"/>
              </a:ext>
            </a:extLst>
          </p:cNvPr>
          <p:cNvSpPr>
            <a:spLocks noGrp="1"/>
          </p:cNvSpPr>
          <p:nvPr>
            <p:ph type="body" sz="quarter" idx="10"/>
          </p:nvPr>
        </p:nvSpPr>
        <p:spPr>
          <a:xfrm>
            <a:off x="154675" y="2457733"/>
            <a:ext cx="11582399" cy="4953001"/>
          </a:xfrm>
        </p:spPr>
        <p:txBody>
          <a:bodyPr/>
          <a:lstStyle/>
          <a:p>
            <a:pPr marL="0" indent="0" algn="ctr">
              <a:buNone/>
            </a:pPr>
            <a:r>
              <a:rPr lang="en-US" dirty="0"/>
              <a:t>Kevin Peterson, JD, CRA</a:t>
            </a:r>
          </a:p>
          <a:p>
            <a:pPr marL="0" indent="0" algn="ctr">
              <a:buNone/>
            </a:pPr>
            <a:r>
              <a:rPr lang="en-US" dirty="0"/>
              <a:t>Associate Director, Clinical Research</a:t>
            </a:r>
          </a:p>
          <a:p>
            <a:pPr marL="0" indent="0" algn="ctr">
              <a:buNone/>
            </a:pPr>
            <a:r>
              <a:rPr lang="en-US" dirty="0"/>
              <a:t>Office of Sponsored Projects</a:t>
            </a:r>
          </a:p>
          <a:p>
            <a:pPr marL="0" indent="0" algn="ctr">
              <a:buNone/>
            </a:pPr>
            <a:r>
              <a:rPr lang="en-US" dirty="0" err="1"/>
              <a:t>kevin.peterson@osp.utah.edu</a:t>
            </a:r>
            <a:endParaRPr lang="en-US" dirty="0"/>
          </a:p>
        </p:txBody>
      </p:sp>
      <p:sp>
        <p:nvSpPr>
          <p:cNvPr id="3" name="Title 2">
            <a:extLst>
              <a:ext uri="{FF2B5EF4-FFF2-40B4-BE49-F238E27FC236}">
                <a16:creationId xmlns:a16="http://schemas.microsoft.com/office/drawing/2014/main" id="{A364F2F2-A5CE-CDD3-3EAE-38ED7B63410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96845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extLst>
              <p:ext uri="{D42A27DB-BD31-4B8C-83A1-F6EECF244321}">
                <p14:modId xmlns:p14="http://schemas.microsoft.com/office/powerpoint/2010/main" val="793506469"/>
              </p:ext>
            </p:extLst>
          </p:nvPr>
        </p:nvGraphicFramePr>
        <p:xfrm>
          <a:off x="2031999" y="12149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2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CB1CD84-09B5-9C40-AEFF-DD5B6B647ED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564F94F-FF4C-0743-92E3-41B703A2B72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AB4D837-4BF9-9F4B-8520-8374598283C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393F569-0B2F-C744-A59F-2619BB47AFC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CB6401E-8941-B449-88C0-68205FE5635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9478B377-7AEE-8049-B62A-BD56CA67A9A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7F50E83-8205-7A4D-9623-4B7569EC2A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334A2FE-390F-FD44-91C6-AD810372533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2A98A49-0AEA-AE46-8832-E384A1E6056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18092CD5-78E4-2148-A1A9-5FB6656443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extLst>
              <p:ext uri="{D42A27DB-BD31-4B8C-83A1-F6EECF244321}">
                <p14:modId xmlns:p14="http://schemas.microsoft.com/office/powerpoint/2010/main" val="1788578912"/>
              </p:ext>
            </p:extLst>
          </p:nvPr>
        </p:nvGraphicFramePr>
        <p:xfrm>
          <a:off x="2031999" y="1214966"/>
          <a:ext cx="8128000" cy="1291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35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494951D-1C4B-1E4B-B013-2D6D3718E32F}"/>
              </a:ext>
            </a:extLst>
          </p:cNvPr>
          <p:cNvSpPr/>
          <p:nvPr/>
        </p:nvSpPr>
        <p:spPr>
          <a:xfrm>
            <a:off x="0" y="-21762"/>
            <a:ext cx="12298680" cy="7019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a:solidFill>
                  <a:prstClr val="white"/>
                </a:solidFill>
                <a:latin typeface="Century Gothic" panose="020B0502020202020204" pitchFamily="34" charset="0"/>
              </a:rPr>
              <a:t> </a:t>
            </a:r>
            <a:r>
              <a:rPr lang="en-US" sz="3200" dirty="0">
                <a:solidFill>
                  <a:prstClr val="white"/>
                </a:solidFill>
                <a:latin typeface="Century Gothic" panose="020B0502020202020204" pitchFamily="34" charset="0"/>
              </a:rPr>
              <a:t>OSP </a:t>
            </a:r>
            <a:r>
              <a:rPr lang="en-US" sz="3200" noProof="0" dirty="0">
                <a:solidFill>
                  <a:prstClr val="white"/>
                </a:solidFill>
                <a:latin typeface="Century Gothic" panose="020B0502020202020204" pitchFamily="34" charset="0"/>
              </a:rPr>
              <a:t>ORGANIZATIONAL CHART - Historic</a:t>
            </a:r>
            <a:endParaRPr kumimoji="0" lang="en-US" sz="36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ED32A79A-32CC-4049-B047-1D1AF282AB78}"/>
              </a:ext>
            </a:extLst>
          </p:cNvPr>
          <p:cNvSpPr/>
          <p:nvPr/>
        </p:nvSpPr>
        <p:spPr>
          <a:xfrm>
            <a:off x="274497" y="914400"/>
            <a:ext cx="11469011" cy="522514"/>
          </a:xfrm>
          <a:prstGeom prst="rect">
            <a:avLst/>
          </a:prstGeom>
          <a:noFill/>
          <a:ln>
            <a:noFill/>
          </a:ln>
          <a:effectLst>
            <a:innerShdw blurRad="228600" dist="1016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800" dirty="0">
              <a:solidFill>
                <a:schemeClr val="tx1"/>
              </a:solidFill>
              <a:latin typeface="Century Gothic" panose="020B0502020202020204" pitchFamily="34" charset="0"/>
              <a:ea typeface="Times New Roman" charset="0"/>
              <a:cs typeface="Times New Roman" charset="0"/>
            </a:endParaRPr>
          </a:p>
        </p:txBody>
      </p:sp>
      <p:cxnSp>
        <p:nvCxnSpPr>
          <p:cNvPr id="5" name="Straight Connector 4">
            <a:extLst>
              <a:ext uri="{FF2B5EF4-FFF2-40B4-BE49-F238E27FC236}">
                <a16:creationId xmlns:a16="http://schemas.microsoft.com/office/drawing/2014/main" id="{CF0B1EC6-C72C-B84E-9A1D-CEF08CCE318C}"/>
              </a:ext>
            </a:extLst>
          </p:cNvPr>
          <p:cNvCxnSpPr>
            <a:cxnSpLocks/>
          </p:cNvCxnSpPr>
          <p:nvPr/>
        </p:nvCxnSpPr>
        <p:spPr>
          <a:xfrm>
            <a:off x="4103376" y="1878540"/>
            <a:ext cx="3985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C3BBDD7-324E-8A44-B84B-11485385F5F7}"/>
              </a:ext>
            </a:extLst>
          </p:cNvPr>
          <p:cNvCxnSpPr>
            <a:cxnSpLocks/>
            <a:endCxn id="23" idx="2"/>
          </p:cNvCxnSpPr>
          <p:nvPr/>
        </p:nvCxnSpPr>
        <p:spPr>
          <a:xfrm flipH="1">
            <a:off x="6043621" y="842387"/>
            <a:ext cx="2" cy="4664201"/>
          </a:xfrm>
          <a:prstGeom prst="line">
            <a:avLst/>
          </a:prstGeom>
          <a:ln w="38100">
            <a:gradFill>
              <a:gsLst>
                <a:gs pos="0">
                  <a:schemeClr val="tx1"/>
                </a:gs>
                <a:gs pos="100000">
                  <a:srgbClr val="EBB8B8"/>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56284F-296E-0B4A-B5F3-4D52FF8C35E6}"/>
              </a:ext>
            </a:extLst>
          </p:cNvPr>
          <p:cNvCxnSpPr>
            <a:cxnSpLocks/>
            <a:endCxn id="14" idx="0"/>
          </p:cNvCxnSpPr>
          <p:nvPr/>
        </p:nvCxnSpPr>
        <p:spPr>
          <a:xfrm flipH="1">
            <a:off x="2873136" y="2089991"/>
            <a:ext cx="46264" cy="3557019"/>
          </a:xfrm>
          <a:prstGeom prst="line">
            <a:avLst/>
          </a:prstGeom>
          <a:ln w="38100">
            <a:gradFill>
              <a:gsLst>
                <a:gs pos="0">
                  <a:schemeClr val="tx1"/>
                </a:gs>
                <a:gs pos="100000">
                  <a:schemeClr val="tx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8784B97-00FA-C148-BCB6-EB43C637EED1}"/>
              </a:ext>
            </a:extLst>
          </p:cNvPr>
          <p:cNvCxnSpPr>
            <a:cxnSpLocks/>
          </p:cNvCxnSpPr>
          <p:nvPr/>
        </p:nvCxnSpPr>
        <p:spPr>
          <a:xfrm>
            <a:off x="9365141" y="1892854"/>
            <a:ext cx="0" cy="4115157"/>
          </a:xfrm>
          <a:prstGeom prst="line">
            <a:avLst/>
          </a:prstGeom>
          <a:ln w="38100">
            <a:gradFill>
              <a:gsLst>
                <a:gs pos="0">
                  <a:srgbClr val="D63D3D"/>
                </a:gs>
                <a:gs pos="100000">
                  <a:srgbClr val="EBB8B8"/>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E77A0E-C838-E34A-881D-3EFEE248FB46}"/>
              </a:ext>
            </a:extLst>
          </p:cNvPr>
          <p:cNvSpPr/>
          <p:nvPr/>
        </p:nvSpPr>
        <p:spPr>
          <a:xfrm>
            <a:off x="5151100" y="701965"/>
            <a:ext cx="1889800" cy="592974"/>
          </a:xfrm>
          <a:prstGeom prst="rect">
            <a:avLst/>
          </a:prstGeom>
          <a:solidFill>
            <a:srgbClr val="CC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dirty="0">
                <a:latin typeface="Arial" panose="020B0604020202020204" pitchFamily="34" charset="0"/>
                <a:cs typeface="Arial" panose="020B0604020202020204" pitchFamily="34" charset="0"/>
              </a:rPr>
              <a:t>Director</a:t>
            </a:r>
          </a:p>
          <a:p>
            <a:pPr algn="ctr"/>
            <a:r>
              <a:rPr lang="en-US" sz="2000" dirty="0">
                <a:latin typeface="Arial" panose="020B0604020202020204" pitchFamily="34" charset="0"/>
                <a:cs typeface="Arial" panose="020B0604020202020204" pitchFamily="34" charset="0"/>
              </a:rPr>
              <a:t>Brent Brown</a:t>
            </a:r>
          </a:p>
        </p:txBody>
      </p:sp>
      <p:sp>
        <p:nvSpPr>
          <p:cNvPr id="10" name="Rectangle 9">
            <a:extLst>
              <a:ext uri="{FF2B5EF4-FFF2-40B4-BE49-F238E27FC236}">
                <a16:creationId xmlns:a16="http://schemas.microsoft.com/office/drawing/2014/main" id="{9282B51E-6ED6-654A-B01E-638ABB3DE233}"/>
              </a:ext>
            </a:extLst>
          </p:cNvPr>
          <p:cNvSpPr/>
          <p:nvPr/>
        </p:nvSpPr>
        <p:spPr>
          <a:xfrm>
            <a:off x="7143736" y="934322"/>
            <a:ext cx="1889800" cy="487718"/>
          </a:xfrm>
          <a:prstGeom prst="rect">
            <a:avLst/>
          </a:prstGeom>
          <a:solidFill>
            <a:srgbClr val="D63D3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bg1"/>
                </a:solidFill>
                <a:latin typeface="Arial" panose="020B0604020202020204" pitchFamily="34" charset="0"/>
                <a:cs typeface="Arial" panose="020B0604020202020204" pitchFamily="34" charset="0"/>
              </a:rPr>
              <a:t>Assistant</a:t>
            </a:r>
          </a:p>
          <a:p>
            <a:pPr algn="ctr"/>
            <a:r>
              <a:rPr lang="en-US" sz="1400" dirty="0" err="1">
                <a:solidFill>
                  <a:schemeClr val="bg1"/>
                </a:solidFill>
                <a:latin typeface="Arial" panose="020B0604020202020204" pitchFamily="34" charset="0"/>
                <a:cs typeface="Arial" panose="020B0604020202020204" pitchFamily="34" charset="0"/>
              </a:rPr>
              <a:t>Ylia</a:t>
            </a:r>
            <a:r>
              <a:rPr lang="en-US" sz="1400" dirty="0">
                <a:solidFill>
                  <a:schemeClr val="bg1"/>
                </a:solidFill>
                <a:latin typeface="Arial" panose="020B0604020202020204" pitchFamily="34" charset="0"/>
                <a:cs typeface="Arial" panose="020B0604020202020204" pitchFamily="34" charset="0"/>
              </a:rPr>
              <a:t> Lopez</a:t>
            </a:r>
          </a:p>
        </p:txBody>
      </p:sp>
      <p:sp>
        <p:nvSpPr>
          <p:cNvPr id="11" name="Rectangle 10">
            <a:extLst>
              <a:ext uri="{FF2B5EF4-FFF2-40B4-BE49-F238E27FC236}">
                <a16:creationId xmlns:a16="http://schemas.microsoft.com/office/drawing/2014/main" id="{DE4A097F-7900-674A-BC10-F36535C50F93}"/>
              </a:ext>
            </a:extLst>
          </p:cNvPr>
          <p:cNvSpPr/>
          <p:nvPr/>
        </p:nvSpPr>
        <p:spPr>
          <a:xfrm>
            <a:off x="1185964" y="2379251"/>
            <a:ext cx="3323075" cy="2508088"/>
          </a:xfrm>
          <a:prstGeom prst="rect">
            <a:avLst/>
          </a:prstGeom>
          <a:solidFill>
            <a:srgbClr val="AF1B3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algn="ctr"/>
            <a:r>
              <a:rPr lang="en-US" sz="1600" u="sng" dirty="0">
                <a:solidFill>
                  <a:schemeClr val="bg1"/>
                </a:solidFill>
                <a:latin typeface="Arial" panose="020B0604020202020204" pitchFamily="34" charset="0"/>
                <a:cs typeface="Arial" panose="020B0604020202020204" pitchFamily="34" charset="0"/>
              </a:rPr>
              <a:t>Contract Officers</a:t>
            </a:r>
          </a:p>
          <a:p>
            <a:pPr algn="ctr"/>
            <a:endParaRPr lang="en-US" sz="1600" u="sng"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8258767-9DF9-C145-815B-736AFAD33E78}"/>
              </a:ext>
            </a:extLst>
          </p:cNvPr>
          <p:cNvSpPr/>
          <p:nvPr/>
        </p:nvSpPr>
        <p:spPr>
          <a:xfrm>
            <a:off x="1211587" y="1582053"/>
            <a:ext cx="3323097" cy="592974"/>
          </a:xfrm>
          <a:prstGeom prst="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bg2">
                    <a:lumMod val="10000"/>
                  </a:schemeClr>
                </a:solidFill>
                <a:latin typeface="Arial" panose="020B0604020202020204" pitchFamily="34" charset="0"/>
                <a:cs typeface="Arial" panose="020B0604020202020204" pitchFamily="34" charset="0"/>
              </a:rPr>
              <a:t>Associate Director: </a:t>
            </a:r>
          </a:p>
          <a:p>
            <a:pPr algn="ctr"/>
            <a:r>
              <a:rPr lang="en-US" dirty="0">
                <a:solidFill>
                  <a:schemeClr val="bg2">
                    <a:lumMod val="10000"/>
                  </a:schemeClr>
                </a:solidFill>
                <a:latin typeface="Arial" panose="020B0604020202020204" pitchFamily="34" charset="0"/>
                <a:cs typeface="Arial" panose="020B0604020202020204" pitchFamily="34" charset="0"/>
              </a:rPr>
              <a:t>Todd Nilsen</a:t>
            </a:r>
          </a:p>
        </p:txBody>
      </p:sp>
      <p:sp>
        <p:nvSpPr>
          <p:cNvPr id="13" name="Rectangle 12">
            <a:extLst>
              <a:ext uri="{FF2B5EF4-FFF2-40B4-BE49-F238E27FC236}">
                <a16:creationId xmlns:a16="http://schemas.microsoft.com/office/drawing/2014/main" id="{2315FC35-C3AA-1B42-BD39-37BB7560A2C4}"/>
              </a:ext>
            </a:extLst>
          </p:cNvPr>
          <p:cNvSpPr/>
          <p:nvPr/>
        </p:nvSpPr>
        <p:spPr>
          <a:xfrm>
            <a:off x="1211587" y="5018870"/>
            <a:ext cx="3323097" cy="487718"/>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Contract Administrator</a:t>
            </a:r>
          </a:p>
          <a:p>
            <a:pPr algn="ctr"/>
            <a:r>
              <a:rPr lang="en-US" sz="1400" dirty="0" err="1">
                <a:solidFill>
                  <a:schemeClr val="tx1">
                    <a:lumMod val="65000"/>
                    <a:lumOff val="35000"/>
                  </a:schemeClr>
                </a:solidFill>
                <a:latin typeface="Arial" panose="020B0604020202020204" pitchFamily="34" charset="0"/>
                <a:cs typeface="Arial" panose="020B0604020202020204" pitchFamily="34" charset="0"/>
              </a:rPr>
              <a:t>Lona</a:t>
            </a:r>
            <a:r>
              <a:rPr lang="en-US" sz="1400" dirty="0">
                <a:solidFill>
                  <a:schemeClr val="tx1">
                    <a:lumMod val="65000"/>
                    <a:lumOff val="35000"/>
                  </a:schemeClr>
                </a:solidFill>
                <a:latin typeface="Arial" panose="020B0604020202020204" pitchFamily="34" charset="0"/>
                <a:cs typeface="Arial" panose="020B0604020202020204" pitchFamily="34" charset="0"/>
              </a:rPr>
              <a:t> Gordon</a:t>
            </a:r>
          </a:p>
        </p:txBody>
      </p:sp>
      <p:sp>
        <p:nvSpPr>
          <p:cNvPr id="14" name="Rectangle 13">
            <a:extLst>
              <a:ext uri="{FF2B5EF4-FFF2-40B4-BE49-F238E27FC236}">
                <a16:creationId xmlns:a16="http://schemas.microsoft.com/office/drawing/2014/main" id="{C574B225-9E77-8C45-A95D-E9AC3541592F}"/>
              </a:ext>
            </a:extLst>
          </p:cNvPr>
          <p:cNvSpPr/>
          <p:nvPr/>
        </p:nvSpPr>
        <p:spPr>
          <a:xfrm>
            <a:off x="1211587" y="5647010"/>
            <a:ext cx="3323097" cy="487718"/>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Staff Specialist (Legal Interns)</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Colton C., Hayley M., Amanda S.</a:t>
            </a:r>
          </a:p>
        </p:txBody>
      </p:sp>
      <p:sp>
        <p:nvSpPr>
          <p:cNvPr id="15" name="Rectangle 14">
            <a:extLst>
              <a:ext uri="{FF2B5EF4-FFF2-40B4-BE49-F238E27FC236}">
                <a16:creationId xmlns:a16="http://schemas.microsoft.com/office/drawing/2014/main" id="{244B5ADA-ECD1-2648-A597-18E4B64E56C8}"/>
              </a:ext>
            </a:extLst>
          </p:cNvPr>
          <p:cNvSpPr/>
          <p:nvPr/>
        </p:nvSpPr>
        <p:spPr>
          <a:xfrm>
            <a:off x="7657329" y="5994808"/>
            <a:ext cx="3323094" cy="592974"/>
          </a:xfrm>
          <a:prstGeom prst="rect">
            <a:avLst/>
          </a:prstGeom>
          <a:solidFill>
            <a:srgbClr val="F5DADA"/>
          </a:solidFill>
          <a:ln w="25400">
            <a:solidFill>
              <a:srgbClr val="EB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Administrative Assistant</a:t>
            </a:r>
            <a:r>
              <a:rPr lang="en-US" sz="1400" dirty="0">
                <a:solidFill>
                  <a:schemeClr val="tx1">
                    <a:lumMod val="65000"/>
                    <a:lumOff val="35000"/>
                  </a:schemeClr>
                </a:solidFill>
                <a:latin typeface="Arial" panose="020B0604020202020204" pitchFamily="34" charset="0"/>
                <a:cs typeface="Arial" panose="020B0604020202020204" pitchFamily="34" charset="0"/>
              </a:rPr>
              <a:t>   </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 Britney </a:t>
            </a:r>
            <a:r>
              <a:rPr lang="en-US" sz="1400" dirty="0" err="1">
                <a:solidFill>
                  <a:schemeClr val="tx1">
                    <a:lumMod val="65000"/>
                    <a:lumOff val="35000"/>
                  </a:schemeClr>
                </a:solidFill>
                <a:latin typeface="Arial" panose="020B0604020202020204" pitchFamily="34" charset="0"/>
                <a:cs typeface="Arial" panose="020B0604020202020204" pitchFamily="34" charset="0"/>
              </a:rPr>
              <a:t>Fuger</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FEB4DF58-0874-5D4B-87A2-97CD6275A589}"/>
              </a:ext>
            </a:extLst>
          </p:cNvPr>
          <p:cNvSpPr/>
          <p:nvPr/>
        </p:nvSpPr>
        <p:spPr>
          <a:xfrm>
            <a:off x="7657330" y="2370360"/>
            <a:ext cx="3323096" cy="2604990"/>
          </a:xfrm>
          <a:prstGeom prst="rect">
            <a:avLst/>
          </a:prstGeom>
          <a:solidFill>
            <a:srgbClr val="00905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u="sng" dirty="0">
                <a:latin typeface="Arial" panose="020B0604020202020204" pitchFamily="34" charset="0"/>
                <a:cs typeface="Arial" panose="020B0604020202020204" pitchFamily="34" charset="0"/>
              </a:rPr>
              <a:t>SPO - Grant Officers</a:t>
            </a:r>
          </a:p>
        </p:txBody>
      </p:sp>
      <p:sp>
        <p:nvSpPr>
          <p:cNvPr id="17" name="Rectangle 16">
            <a:extLst>
              <a:ext uri="{FF2B5EF4-FFF2-40B4-BE49-F238E27FC236}">
                <a16:creationId xmlns:a16="http://schemas.microsoft.com/office/drawing/2014/main" id="{093BE2CC-A07B-6B49-8D7B-E375ECE215C8}"/>
              </a:ext>
            </a:extLst>
          </p:cNvPr>
          <p:cNvSpPr/>
          <p:nvPr/>
        </p:nvSpPr>
        <p:spPr>
          <a:xfrm>
            <a:off x="7657329" y="1582053"/>
            <a:ext cx="3323097" cy="592974"/>
          </a:xfrm>
          <a:prstGeom prst="rect">
            <a:avLst/>
          </a:prstGeom>
          <a:solidFill>
            <a:srgbClr val="FFD57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panose="020B0604020202020204" pitchFamily="34" charset="0"/>
                <a:cs typeface="Arial" panose="020B0604020202020204" pitchFamily="34" charset="0"/>
              </a:rPr>
              <a:t>Associate Director: Grants</a:t>
            </a:r>
          </a:p>
          <a:p>
            <a:pPr algn="ctr"/>
            <a:r>
              <a:rPr lang="en-US" dirty="0">
                <a:solidFill>
                  <a:schemeClr val="tx1"/>
                </a:solidFill>
                <a:latin typeface="Arial" panose="020B0604020202020204" pitchFamily="34" charset="0"/>
                <a:cs typeface="Arial" panose="020B0604020202020204" pitchFamily="34" charset="0"/>
              </a:rPr>
              <a:t>Kristie Thompson</a:t>
            </a:r>
          </a:p>
        </p:txBody>
      </p:sp>
      <p:sp>
        <p:nvSpPr>
          <p:cNvPr id="18" name="Rectangle 17">
            <a:extLst>
              <a:ext uri="{FF2B5EF4-FFF2-40B4-BE49-F238E27FC236}">
                <a16:creationId xmlns:a16="http://schemas.microsoft.com/office/drawing/2014/main" id="{DEC058A5-057D-7A46-AC23-DD8743AEF140}"/>
              </a:ext>
            </a:extLst>
          </p:cNvPr>
          <p:cNvSpPr/>
          <p:nvPr/>
        </p:nvSpPr>
        <p:spPr>
          <a:xfrm>
            <a:off x="7669860" y="5062275"/>
            <a:ext cx="3323096" cy="751649"/>
          </a:xfrm>
          <a:prstGeom prst="rect">
            <a:avLst/>
          </a:prstGeom>
          <a:solidFill>
            <a:srgbClr val="EBB8B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u="sng"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Grant/Contract Administrators</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Steven Balls   (Hailey Palmer- Replacement TBD)</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8F8294BE-A0CE-0845-8782-62981C5FBB44}"/>
              </a:ext>
            </a:extLst>
          </p:cNvPr>
          <p:cNvSpPr txBox="1"/>
          <p:nvPr/>
        </p:nvSpPr>
        <p:spPr>
          <a:xfrm>
            <a:off x="1292276" y="2609426"/>
            <a:ext cx="3073734" cy="2031325"/>
          </a:xfrm>
          <a:prstGeom prst="rect">
            <a:avLst/>
          </a:prstGeom>
          <a:noFill/>
        </p:spPr>
        <p:txBody>
          <a:bodyPr wrap="square" numCol="2" rtlCol="0">
            <a:spAutoFit/>
          </a:bodyPr>
          <a:lstStyle/>
          <a:p>
            <a:pPr algn="ctr">
              <a:lnSpc>
                <a:spcPct val="150000"/>
              </a:lnSpc>
            </a:pPr>
            <a:r>
              <a:rPr lang="en-US" sz="1200" dirty="0">
                <a:solidFill>
                  <a:schemeClr val="bg1"/>
                </a:solidFill>
                <a:latin typeface="Arial" panose="020B0604020202020204" pitchFamily="34" charset="0"/>
                <a:cs typeface="Arial" panose="020B0604020202020204" pitchFamily="34" charset="0"/>
              </a:rPr>
              <a:t>Timothy Tripp</a:t>
            </a:r>
          </a:p>
          <a:p>
            <a:pPr algn="ctr">
              <a:lnSpc>
                <a:spcPct val="150000"/>
              </a:lnSpc>
            </a:pPr>
            <a:r>
              <a:rPr lang="en-US" sz="1200" dirty="0">
                <a:solidFill>
                  <a:schemeClr val="bg1"/>
                </a:solidFill>
                <a:latin typeface="Arial" panose="020B0604020202020204" pitchFamily="34" charset="0"/>
                <a:cs typeface="Arial" panose="020B0604020202020204" pitchFamily="34" charset="0"/>
              </a:rPr>
              <a:t>Elisabeth Zuniga</a:t>
            </a:r>
          </a:p>
          <a:p>
            <a:pPr algn="ctr">
              <a:lnSpc>
                <a:spcPct val="150000"/>
              </a:lnSpc>
            </a:pPr>
            <a:r>
              <a:rPr lang="en-US" sz="1200" dirty="0">
                <a:solidFill>
                  <a:schemeClr val="bg1"/>
                </a:solidFill>
                <a:latin typeface="Arial" panose="020B0604020202020204" pitchFamily="34" charset="0"/>
                <a:cs typeface="Arial" panose="020B0604020202020204" pitchFamily="34" charset="0"/>
              </a:rPr>
              <a:t>Trevor Gordon</a:t>
            </a:r>
          </a:p>
          <a:p>
            <a:pPr algn="ctr">
              <a:lnSpc>
                <a:spcPct val="150000"/>
              </a:lnSpc>
            </a:pPr>
            <a:r>
              <a:rPr lang="en-US" sz="1200" dirty="0">
                <a:solidFill>
                  <a:schemeClr val="bg1"/>
                </a:solidFill>
                <a:latin typeface="Arial" panose="020B0604020202020204" pitchFamily="34" charset="0"/>
                <a:cs typeface="Arial" panose="020B0604020202020204" pitchFamily="34" charset="0"/>
              </a:rPr>
              <a:t>Chris Hardy</a:t>
            </a:r>
          </a:p>
          <a:p>
            <a:pPr algn="ctr">
              <a:lnSpc>
                <a:spcPct val="150000"/>
              </a:lnSpc>
            </a:pPr>
            <a:r>
              <a:rPr lang="en-US" sz="1200" dirty="0">
                <a:solidFill>
                  <a:schemeClr val="bg1"/>
                </a:solidFill>
                <a:latin typeface="Arial" panose="020B0604020202020204" pitchFamily="34" charset="0"/>
                <a:cs typeface="Arial" panose="020B0604020202020204" pitchFamily="34" charset="0"/>
              </a:rPr>
              <a:t>Tara Merrill</a:t>
            </a:r>
          </a:p>
          <a:p>
            <a:pPr algn="ctr">
              <a:lnSpc>
                <a:spcPct val="150000"/>
              </a:lnSpc>
            </a:pPr>
            <a:r>
              <a:rPr lang="en-US" sz="1200" dirty="0">
                <a:solidFill>
                  <a:schemeClr val="bg1"/>
                </a:solidFill>
                <a:latin typeface="Arial" panose="020B0604020202020204" pitchFamily="34" charset="0"/>
                <a:cs typeface="Arial" panose="020B0604020202020204" pitchFamily="34" charset="0"/>
              </a:rPr>
              <a:t>Julian </a:t>
            </a:r>
            <a:r>
              <a:rPr lang="en-US" sz="1200" dirty="0" err="1">
                <a:solidFill>
                  <a:schemeClr val="bg1"/>
                </a:solidFill>
                <a:latin typeface="Arial" panose="020B0604020202020204" pitchFamily="34" charset="0"/>
                <a:cs typeface="Arial" panose="020B0604020202020204" pitchFamily="34" charset="0"/>
              </a:rPr>
              <a:t>Tippetts</a:t>
            </a:r>
            <a:endParaRPr lang="en-US" sz="1200" dirty="0">
              <a:solidFill>
                <a:schemeClr val="bg1"/>
              </a:solidFill>
              <a:latin typeface="Arial" panose="020B0604020202020204" pitchFamily="34" charset="0"/>
              <a:cs typeface="Arial" panose="020B0604020202020204" pitchFamily="34" charset="0"/>
            </a:endParaRPr>
          </a:p>
          <a:p>
            <a:pPr algn="ctr">
              <a:lnSpc>
                <a:spcPct val="150000"/>
              </a:lnSpc>
            </a:pPr>
            <a:r>
              <a:rPr lang="en-US" sz="1200" dirty="0">
                <a:solidFill>
                  <a:schemeClr val="bg1"/>
                </a:solidFill>
                <a:latin typeface="Arial" panose="020B0604020202020204" pitchFamily="34" charset="0"/>
                <a:cs typeface="Arial" panose="020B0604020202020204" pitchFamily="34" charset="0"/>
              </a:rPr>
              <a:t>Gary Christensen TBD</a:t>
            </a:r>
          </a:p>
          <a:p>
            <a:pPr algn="ctr">
              <a:lnSpc>
                <a:spcPct val="150000"/>
              </a:lnSpc>
            </a:pPr>
            <a:r>
              <a:rPr lang="en-US" sz="1200" dirty="0">
                <a:solidFill>
                  <a:schemeClr val="bg1"/>
                </a:solidFill>
                <a:latin typeface="Arial" panose="020B0604020202020204" pitchFamily="34" charset="0"/>
                <a:cs typeface="Arial" panose="020B0604020202020204" pitchFamily="34" charset="0"/>
              </a:rPr>
              <a:t>Douglas </a:t>
            </a:r>
            <a:r>
              <a:rPr lang="en-US" sz="1200" dirty="0" err="1">
                <a:solidFill>
                  <a:schemeClr val="bg1"/>
                </a:solidFill>
                <a:latin typeface="Arial" panose="020B0604020202020204" pitchFamily="34" charset="0"/>
                <a:cs typeface="Arial" panose="020B0604020202020204" pitchFamily="34" charset="0"/>
              </a:rPr>
              <a:t>Wawrzynski</a:t>
            </a:r>
            <a:endParaRPr lang="en-US" sz="1200" dirty="0">
              <a:solidFill>
                <a:schemeClr val="bg1"/>
              </a:solidFill>
              <a:latin typeface="Arial" panose="020B0604020202020204" pitchFamily="34" charset="0"/>
              <a:cs typeface="Arial" panose="020B0604020202020204" pitchFamily="34" charset="0"/>
            </a:endParaRPr>
          </a:p>
          <a:p>
            <a:pPr algn="ctr">
              <a:lnSpc>
                <a:spcPct val="150000"/>
              </a:lnSpc>
            </a:pPr>
            <a:r>
              <a:rPr lang="en-US" sz="1200" dirty="0">
                <a:solidFill>
                  <a:schemeClr val="bg1"/>
                </a:solidFill>
                <a:latin typeface="Arial" panose="020B0604020202020204" pitchFamily="34" charset="0"/>
                <a:cs typeface="Arial" panose="020B0604020202020204" pitchFamily="34" charset="0"/>
              </a:rPr>
              <a:t>Rob Potts</a:t>
            </a:r>
          </a:p>
          <a:p>
            <a:pPr algn="ctr">
              <a:lnSpc>
                <a:spcPct val="150000"/>
              </a:lnSpc>
            </a:pPr>
            <a:r>
              <a:rPr lang="en-US" sz="1200" dirty="0">
                <a:solidFill>
                  <a:schemeClr val="bg1"/>
                </a:solidFill>
                <a:latin typeface="Arial" panose="020B0604020202020204" pitchFamily="34" charset="0"/>
                <a:cs typeface="Arial" panose="020B0604020202020204" pitchFamily="34" charset="0"/>
              </a:rPr>
              <a:t>Michael Rasmussen </a:t>
            </a:r>
          </a:p>
          <a:p>
            <a:pPr>
              <a:lnSpc>
                <a:spcPct val="150000"/>
              </a:lnSpc>
            </a:pPr>
            <a:endParaRPr lang="en-US" sz="12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84723CE-154B-0A45-B226-FE1E17F76B5E}"/>
              </a:ext>
            </a:extLst>
          </p:cNvPr>
          <p:cNvSpPr txBox="1"/>
          <p:nvPr/>
        </p:nvSpPr>
        <p:spPr>
          <a:xfrm>
            <a:off x="7690267" y="2744786"/>
            <a:ext cx="3209457" cy="2274084"/>
          </a:xfrm>
          <a:prstGeom prst="rect">
            <a:avLst/>
          </a:prstGeom>
          <a:noFill/>
        </p:spPr>
        <p:txBody>
          <a:bodyPr wrap="square" numCol="2" rtlCol="0">
            <a:spAutoFit/>
          </a:bodyPr>
          <a:lstStyle/>
          <a:p>
            <a:pPr algn="ctr">
              <a:lnSpc>
                <a:spcPct val="150000"/>
              </a:lnSpc>
            </a:pPr>
            <a:r>
              <a:rPr lang="en-US" sz="1200" dirty="0">
                <a:solidFill>
                  <a:schemeClr val="bg1"/>
                </a:solidFill>
                <a:latin typeface="Arial" panose="020B0604020202020204" pitchFamily="34" charset="0"/>
                <a:cs typeface="Arial" panose="020B0604020202020204" pitchFamily="34" charset="0"/>
              </a:rPr>
              <a:t>Erick </a:t>
            </a:r>
            <a:r>
              <a:rPr lang="en-US" sz="1200" dirty="0" err="1">
                <a:solidFill>
                  <a:schemeClr val="bg1"/>
                </a:solidFill>
                <a:latin typeface="Arial" panose="020B0604020202020204" pitchFamily="34" charset="0"/>
                <a:cs typeface="Arial" panose="020B0604020202020204" pitchFamily="34" charset="0"/>
              </a:rPr>
              <a:t>Batres</a:t>
            </a:r>
            <a:endParaRPr lang="en-US" sz="1200" dirty="0">
              <a:solidFill>
                <a:schemeClr val="bg1"/>
              </a:solidFill>
              <a:latin typeface="Arial" panose="020B0604020202020204" pitchFamily="34" charset="0"/>
              <a:cs typeface="Arial" panose="020B0604020202020204" pitchFamily="34" charset="0"/>
            </a:endParaRPr>
          </a:p>
          <a:p>
            <a:pPr algn="ctr">
              <a:lnSpc>
                <a:spcPct val="150000"/>
              </a:lnSpc>
            </a:pPr>
            <a:r>
              <a:rPr lang="en-US" sz="1200" dirty="0" err="1">
                <a:solidFill>
                  <a:schemeClr val="bg1"/>
                </a:solidFill>
                <a:latin typeface="Arial" panose="020B0604020202020204" pitchFamily="34" charset="0"/>
                <a:cs typeface="Arial" panose="020B0604020202020204" pitchFamily="34" charset="0"/>
              </a:rPr>
              <a:t>Rohmee</a:t>
            </a:r>
            <a:r>
              <a:rPr lang="en-US" sz="1200" dirty="0">
                <a:solidFill>
                  <a:schemeClr val="bg1"/>
                </a:solidFill>
                <a:latin typeface="Arial" panose="020B0604020202020204" pitchFamily="34" charset="0"/>
                <a:cs typeface="Arial" panose="020B0604020202020204" pitchFamily="34" charset="0"/>
              </a:rPr>
              <a:t> Gonzales</a:t>
            </a:r>
          </a:p>
          <a:p>
            <a:pPr algn="ctr">
              <a:lnSpc>
                <a:spcPct val="150000"/>
              </a:lnSpc>
            </a:pPr>
            <a:r>
              <a:rPr lang="en-US" sz="1200" dirty="0">
                <a:solidFill>
                  <a:schemeClr val="bg1"/>
                </a:solidFill>
                <a:latin typeface="Arial" panose="020B0604020202020204" pitchFamily="34" charset="0"/>
                <a:cs typeface="Arial" panose="020B0604020202020204" pitchFamily="34" charset="0"/>
              </a:rPr>
              <a:t>Todd Bjorklund (75%)</a:t>
            </a:r>
          </a:p>
          <a:p>
            <a:pPr algn="ctr">
              <a:lnSpc>
                <a:spcPct val="150000"/>
              </a:lnSpc>
            </a:pPr>
            <a:r>
              <a:rPr lang="en-US" sz="1200" dirty="0">
                <a:solidFill>
                  <a:schemeClr val="bg1"/>
                </a:solidFill>
                <a:latin typeface="Arial" panose="020B0604020202020204" pitchFamily="34" charset="0"/>
                <a:cs typeface="Arial" panose="020B0604020202020204" pitchFamily="34" charset="0"/>
              </a:rPr>
              <a:t>Katelyn Dalley</a:t>
            </a:r>
          </a:p>
          <a:p>
            <a:pPr algn="ctr">
              <a:lnSpc>
                <a:spcPct val="150000"/>
              </a:lnSpc>
            </a:pPr>
            <a:r>
              <a:rPr lang="en-US" sz="1200" dirty="0">
                <a:solidFill>
                  <a:schemeClr val="bg1"/>
                </a:solidFill>
                <a:latin typeface="Arial" panose="020B0604020202020204" pitchFamily="34" charset="0"/>
                <a:cs typeface="Arial" panose="020B0604020202020204" pitchFamily="34" charset="0"/>
              </a:rPr>
              <a:t>Laurel Duncan (75%)</a:t>
            </a:r>
          </a:p>
          <a:p>
            <a:pPr algn="ctr">
              <a:lnSpc>
                <a:spcPct val="150000"/>
              </a:lnSpc>
            </a:pPr>
            <a:r>
              <a:rPr lang="en-US" sz="1200" dirty="0">
                <a:solidFill>
                  <a:schemeClr val="bg1"/>
                </a:solidFill>
                <a:latin typeface="Arial" panose="020B0604020202020204" pitchFamily="34" charset="0"/>
                <a:cs typeface="Arial" panose="020B0604020202020204" pitchFamily="34" charset="0"/>
              </a:rPr>
              <a:t>Hailey Palmer </a:t>
            </a:r>
          </a:p>
          <a:p>
            <a:pPr algn="ctr">
              <a:lnSpc>
                <a:spcPct val="150000"/>
              </a:lnSpc>
            </a:pPr>
            <a:r>
              <a:rPr lang="en-US" sz="1200" dirty="0">
                <a:solidFill>
                  <a:schemeClr val="bg1"/>
                </a:solidFill>
                <a:latin typeface="Arial" panose="020B0604020202020204" pitchFamily="34" charset="0"/>
                <a:cs typeface="Arial" panose="020B0604020202020204" pitchFamily="34" charset="0"/>
              </a:rPr>
              <a:t>Mary Mulvey</a:t>
            </a:r>
          </a:p>
          <a:p>
            <a:pPr algn="ctr">
              <a:lnSpc>
                <a:spcPct val="150000"/>
              </a:lnSpc>
            </a:pPr>
            <a:r>
              <a:rPr lang="en-US" sz="1200" dirty="0">
                <a:solidFill>
                  <a:schemeClr val="bg1"/>
                </a:solidFill>
                <a:latin typeface="Arial" panose="020B0604020202020204" pitchFamily="34" charset="0"/>
                <a:cs typeface="Arial" panose="020B0604020202020204" pitchFamily="34" charset="0"/>
              </a:rPr>
              <a:t>Rebecca G.</a:t>
            </a:r>
          </a:p>
          <a:p>
            <a:pPr algn="ctr">
              <a:lnSpc>
                <a:spcPct val="150000"/>
              </a:lnSpc>
            </a:pPr>
            <a:r>
              <a:rPr lang="en-US" sz="1200" dirty="0">
                <a:solidFill>
                  <a:schemeClr val="bg1"/>
                </a:solidFill>
                <a:latin typeface="Arial" panose="020B0604020202020204" pitchFamily="34" charset="0"/>
                <a:cs typeface="Arial" panose="020B0604020202020204" pitchFamily="34" charset="0"/>
              </a:rPr>
              <a:t>Annie Horne</a:t>
            </a:r>
          </a:p>
          <a:p>
            <a:pPr algn="ctr">
              <a:lnSpc>
                <a:spcPct val="150000"/>
              </a:lnSpc>
            </a:pPr>
            <a:r>
              <a:rPr lang="en-US" sz="1200" dirty="0">
                <a:solidFill>
                  <a:schemeClr val="bg1"/>
                </a:solidFill>
                <a:latin typeface="Arial" panose="020B0604020202020204" pitchFamily="34" charset="0"/>
                <a:cs typeface="Arial" panose="020B0604020202020204" pitchFamily="34" charset="0"/>
              </a:rPr>
              <a:t>Jenny Hoskins</a:t>
            </a:r>
          </a:p>
          <a:p>
            <a:pPr algn="ctr">
              <a:lnSpc>
                <a:spcPct val="150000"/>
              </a:lnSpc>
            </a:pPr>
            <a:r>
              <a:rPr lang="en-US" sz="1200" dirty="0">
                <a:solidFill>
                  <a:schemeClr val="bg1"/>
                </a:solidFill>
                <a:latin typeface="Arial" panose="020B0604020202020204" pitchFamily="34" charset="0"/>
                <a:cs typeface="Arial" panose="020B0604020202020204" pitchFamily="34" charset="0"/>
              </a:rPr>
              <a:t>Isabella Johnson (75%)</a:t>
            </a:r>
          </a:p>
          <a:p>
            <a:pPr algn="ctr">
              <a:lnSpc>
                <a:spcPct val="150000"/>
              </a:lnSpc>
            </a:pPr>
            <a:r>
              <a:rPr lang="en-US" sz="1200" dirty="0">
                <a:solidFill>
                  <a:schemeClr val="bg1"/>
                </a:solidFill>
                <a:latin typeface="Arial" panose="020B0604020202020204" pitchFamily="34" charset="0"/>
                <a:cs typeface="Arial" panose="020B0604020202020204" pitchFamily="34" charset="0"/>
              </a:rPr>
              <a:t>Shauna Petersen</a:t>
            </a:r>
          </a:p>
          <a:p>
            <a:pPr algn="ctr">
              <a:lnSpc>
                <a:spcPct val="150000"/>
              </a:lnSpc>
            </a:pPr>
            <a:r>
              <a:rPr lang="en-US" sz="1200" dirty="0">
                <a:solidFill>
                  <a:schemeClr val="bg1"/>
                </a:solidFill>
                <a:latin typeface="Arial" panose="020B0604020202020204" pitchFamily="34" charset="0"/>
                <a:cs typeface="Arial" panose="020B0604020202020204" pitchFamily="34" charset="0"/>
              </a:rPr>
              <a:t>Erica Trejo</a:t>
            </a:r>
          </a:p>
          <a:p>
            <a:pPr algn="ctr">
              <a:lnSpc>
                <a:spcPct val="150000"/>
              </a:lnSpc>
            </a:pPr>
            <a:r>
              <a:rPr lang="en-US" sz="1200" dirty="0">
                <a:solidFill>
                  <a:schemeClr val="bg1"/>
                </a:solidFill>
                <a:latin typeface="Arial" panose="020B0604020202020204" pitchFamily="34" charset="0"/>
                <a:cs typeface="Arial" panose="020B0604020202020204" pitchFamily="34" charset="0"/>
              </a:rPr>
              <a:t>Kathy Christiansen</a:t>
            </a:r>
          </a:p>
          <a:p>
            <a:pPr algn="ctr">
              <a:lnSpc>
                <a:spcPct val="150000"/>
              </a:lnSpc>
            </a:pPr>
            <a:endParaRPr lang="en-US" sz="1200"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290AFCE-AF53-7B41-9848-1AF39120DF8D}"/>
              </a:ext>
            </a:extLst>
          </p:cNvPr>
          <p:cNvSpPr/>
          <p:nvPr/>
        </p:nvSpPr>
        <p:spPr>
          <a:xfrm>
            <a:off x="4770126" y="2385600"/>
            <a:ext cx="2651760" cy="2377202"/>
          </a:xfrm>
          <a:prstGeom prst="rect">
            <a:avLst/>
          </a:prstGeom>
          <a:solidFill>
            <a:srgbClr val="0070C0">
              <a:alpha val="9840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u="sng" dirty="0">
                <a:latin typeface="Arial" panose="020B0604020202020204" pitchFamily="34" charset="0"/>
                <a:cs typeface="Arial" panose="020B0604020202020204" pitchFamily="34" charset="0"/>
              </a:rPr>
              <a:t>Project Managers</a:t>
            </a:r>
          </a:p>
        </p:txBody>
      </p:sp>
      <p:sp>
        <p:nvSpPr>
          <p:cNvPr id="22" name="TextBox 21">
            <a:extLst>
              <a:ext uri="{FF2B5EF4-FFF2-40B4-BE49-F238E27FC236}">
                <a16:creationId xmlns:a16="http://schemas.microsoft.com/office/drawing/2014/main" id="{A5ADFDE9-7B61-1B45-AB35-75FC00591925}"/>
              </a:ext>
            </a:extLst>
          </p:cNvPr>
          <p:cNvSpPr txBox="1"/>
          <p:nvPr/>
        </p:nvSpPr>
        <p:spPr>
          <a:xfrm>
            <a:off x="4898575" y="2750253"/>
            <a:ext cx="2400300" cy="1800493"/>
          </a:xfrm>
          <a:prstGeom prst="rect">
            <a:avLst/>
          </a:prstGeom>
          <a:noFill/>
        </p:spPr>
        <p:txBody>
          <a:bodyPr wrap="square" numCol="1" rtlCol="0">
            <a:spAutoFit/>
          </a:bodyPr>
          <a:lstStyle/>
          <a:p>
            <a:pPr algn="ctr"/>
            <a:r>
              <a:rPr lang="en-US" sz="1200" dirty="0">
                <a:solidFill>
                  <a:schemeClr val="bg1"/>
                </a:solidFill>
                <a:latin typeface="Arial" panose="020B0604020202020204" pitchFamily="34" charset="0"/>
                <a:cs typeface="Arial" panose="020B0604020202020204" pitchFamily="34" charset="0"/>
              </a:rPr>
              <a:t>Todd Bjorklund</a:t>
            </a:r>
          </a:p>
          <a:p>
            <a:pPr algn="ctr"/>
            <a:r>
              <a:rPr lang="en-US" sz="1200" dirty="0">
                <a:solidFill>
                  <a:schemeClr val="bg1"/>
                </a:solidFill>
                <a:latin typeface="Arial" panose="020B0604020202020204" pitchFamily="34" charset="0"/>
                <a:cs typeface="Arial" panose="020B0604020202020204" pitchFamily="34" charset="0"/>
              </a:rPr>
              <a:t>(Pre-Award 25%)</a:t>
            </a:r>
          </a:p>
          <a:p>
            <a:pPr algn="ctr">
              <a:spcBef>
                <a:spcPts val="600"/>
              </a:spcBef>
            </a:pPr>
            <a:r>
              <a:rPr lang="en-US" sz="1200" dirty="0">
                <a:solidFill>
                  <a:schemeClr val="bg1"/>
                </a:solidFill>
                <a:latin typeface="Arial" panose="020B0604020202020204" pitchFamily="34" charset="0"/>
                <a:cs typeface="Arial" panose="020B0604020202020204" pitchFamily="34" charset="0"/>
              </a:rPr>
              <a:t>Laurel Duncan </a:t>
            </a:r>
          </a:p>
          <a:p>
            <a:pPr algn="ctr"/>
            <a:r>
              <a:rPr lang="en-US" sz="1200" dirty="0">
                <a:solidFill>
                  <a:schemeClr val="bg1"/>
                </a:solidFill>
                <a:latin typeface="Arial" panose="020B0604020202020204" pitchFamily="34" charset="0"/>
                <a:cs typeface="Arial" panose="020B0604020202020204" pitchFamily="34" charset="0"/>
              </a:rPr>
              <a:t>(Communications 25%)</a:t>
            </a:r>
          </a:p>
          <a:p>
            <a:pPr algn="ctr">
              <a:spcBef>
                <a:spcPts val="600"/>
              </a:spcBef>
            </a:pPr>
            <a:r>
              <a:rPr lang="en-US" sz="1200" dirty="0">
                <a:solidFill>
                  <a:schemeClr val="bg1"/>
                </a:solidFill>
                <a:latin typeface="Arial" panose="020B0604020202020204" pitchFamily="34" charset="0"/>
                <a:cs typeface="Arial" panose="020B0604020202020204" pitchFamily="34" charset="0"/>
              </a:rPr>
              <a:t>Isabella Johnson</a:t>
            </a:r>
          </a:p>
          <a:p>
            <a:pPr algn="ctr"/>
            <a:r>
              <a:rPr lang="en-US" sz="1200" dirty="0">
                <a:solidFill>
                  <a:schemeClr val="bg1"/>
                </a:solidFill>
                <a:latin typeface="Arial" panose="020B0604020202020204" pitchFamily="34" charset="0"/>
                <a:cs typeface="Arial" panose="020B0604020202020204" pitchFamily="34" charset="0"/>
              </a:rPr>
              <a:t>(Post-Award 25%)</a:t>
            </a:r>
          </a:p>
          <a:p>
            <a:pPr algn="ctr">
              <a:spcBef>
                <a:spcPts val="600"/>
              </a:spcBef>
            </a:pPr>
            <a:r>
              <a:rPr lang="en-US" sz="1200" dirty="0">
                <a:solidFill>
                  <a:schemeClr val="bg1"/>
                </a:solidFill>
                <a:latin typeface="Arial" panose="020B0604020202020204" pitchFamily="34" charset="0"/>
                <a:cs typeface="Arial" panose="020B0604020202020204" pitchFamily="34" charset="0"/>
              </a:rPr>
              <a:t>Trevor Gordon </a:t>
            </a:r>
          </a:p>
          <a:p>
            <a:pPr algn="ctr"/>
            <a:r>
              <a:rPr lang="en-US" sz="1200" dirty="0">
                <a:solidFill>
                  <a:schemeClr val="bg1"/>
                </a:solidFill>
                <a:latin typeface="Arial" panose="020B0604020202020204" pitchFamily="34" charset="0"/>
                <a:cs typeface="Arial" panose="020B0604020202020204" pitchFamily="34" charset="0"/>
              </a:rPr>
              <a:t>(Employee Achievement 25%)</a:t>
            </a:r>
          </a:p>
        </p:txBody>
      </p:sp>
      <p:sp>
        <p:nvSpPr>
          <p:cNvPr id="23" name="Rectangle 22">
            <a:extLst>
              <a:ext uri="{FF2B5EF4-FFF2-40B4-BE49-F238E27FC236}">
                <a16:creationId xmlns:a16="http://schemas.microsoft.com/office/drawing/2014/main" id="{CEBDC489-FAB3-6A4D-844A-9FE992A10269}"/>
              </a:ext>
            </a:extLst>
          </p:cNvPr>
          <p:cNvSpPr/>
          <p:nvPr/>
        </p:nvSpPr>
        <p:spPr>
          <a:xfrm>
            <a:off x="4717741" y="5018870"/>
            <a:ext cx="2651760" cy="487718"/>
          </a:xfrm>
          <a:prstGeom prst="rect">
            <a:avLst/>
          </a:prstGeom>
          <a:solidFill>
            <a:srgbClr val="EBB8B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Graphics and Media Specialist</a:t>
            </a: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Tara Mleynek</a:t>
            </a:r>
          </a:p>
        </p:txBody>
      </p:sp>
      <p:sp>
        <p:nvSpPr>
          <p:cNvPr id="24" name="Rectangle 23">
            <a:extLst>
              <a:ext uri="{FF2B5EF4-FFF2-40B4-BE49-F238E27FC236}">
                <a16:creationId xmlns:a16="http://schemas.microsoft.com/office/drawing/2014/main" id="{457BEC78-5926-2B4D-B3FD-3A6A06BF1573}"/>
              </a:ext>
            </a:extLst>
          </p:cNvPr>
          <p:cNvSpPr/>
          <p:nvPr/>
        </p:nvSpPr>
        <p:spPr>
          <a:xfrm>
            <a:off x="4770125" y="5647010"/>
            <a:ext cx="2651751" cy="487718"/>
          </a:xfrm>
          <a:prstGeom prst="rect">
            <a:avLst/>
          </a:prstGeom>
          <a:solidFill>
            <a:srgbClr val="F5DADA"/>
          </a:solidFill>
          <a:ln w="25400">
            <a:solidFill>
              <a:srgbClr val="EB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dirty="0">
                <a:solidFill>
                  <a:schemeClr val="tx1">
                    <a:lumMod val="65000"/>
                    <a:lumOff val="35000"/>
                  </a:schemeClr>
                </a:solidFill>
                <a:latin typeface="Arial" panose="020B0604020202020204" pitchFamily="34" charset="0"/>
                <a:cs typeface="Arial" panose="020B0604020202020204" pitchFamily="34" charset="0"/>
              </a:rPr>
              <a:t>Computer Specialist</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dirty="0">
                <a:solidFill>
                  <a:schemeClr val="tx1">
                    <a:lumMod val="65000"/>
                    <a:lumOff val="35000"/>
                  </a:schemeClr>
                </a:solidFill>
                <a:latin typeface="Arial" panose="020B0604020202020204" pitchFamily="34" charset="0"/>
                <a:cs typeface="Arial" panose="020B0604020202020204" pitchFamily="34" charset="0"/>
              </a:rPr>
              <a:t>Darren </a:t>
            </a:r>
            <a:r>
              <a:rPr lang="en-US" sz="1400" dirty="0" err="1">
                <a:solidFill>
                  <a:schemeClr val="tx1">
                    <a:lumMod val="65000"/>
                    <a:lumOff val="35000"/>
                  </a:schemeClr>
                </a:solidFill>
                <a:latin typeface="Arial" panose="020B0604020202020204" pitchFamily="34" charset="0"/>
                <a:cs typeface="Arial" panose="020B0604020202020204" pitchFamily="34" charset="0"/>
              </a:rPr>
              <a:t>Gonzol</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7191C76-221B-F14F-83D8-5F7EE16B753D}"/>
              </a:ext>
            </a:extLst>
          </p:cNvPr>
          <p:cNvSpPr txBox="1"/>
          <p:nvPr/>
        </p:nvSpPr>
        <p:spPr>
          <a:xfrm>
            <a:off x="1108751" y="983969"/>
            <a:ext cx="1540165" cy="646331"/>
          </a:xfrm>
          <a:prstGeom prst="rect">
            <a:avLst/>
          </a:prstGeom>
          <a:noFill/>
        </p:spPr>
        <p:txBody>
          <a:bodyPr wrap="square" rtlCol="0">
            <a:spAutoFit/>
          </a:bodyPr>
          <a:lstStyle/>
          <a:p>
            <a:r>
              <a:rPr lang="en-US" b="1" dirty="0"/>
              <a:t>Industry Team</a:t>
            </a:r>
          </a:p>
        </p:txBody>
      </p:sp>
      <p:sp>
        <p:nvSpPr>
          <p:cNvPr id="26" name="TextBox 25">
            <a:extLst>
              <a:ext uri="{FF2B5EF4-FFF2-40B4-BE49-F238E27FC236}">
                <a16:creationId xmlns:a16="http://schemas.microsoft.com/office/drawing/2014/main" id="{2DDD1314-10C5-5942-8903-775D61A15540}"/>
              </a:ext>
            </a:extLst>
          </p:cNvPr>
          <p:cNvSpPr txBox="1"/>
          <p:nvPr/>
        </p:nvSpPr>
        <p:spPr>
          <a:xfrm>
            <a:off x="9634255" y="918224"/>
            <a:ext cx="1379032" cy="646331"/>
          </a:xfrm>
          <a:prstGeom prst="rect">
            <a:avLst/>
          </a:prstGeom>
          <a:noFill/>
        </p:spPr>
        <p:txBody>
          <a:bodyPr wrap="square" rtlCol="0">
            <a:spAutoFit/>
          </a:bodyPr>
          <a:lstStyle/>
          <a:p>
            <a:r>
              <a:rPr lang="en-US" b="1" dirty="0"/>
              <a:t>Grants Team</a:t>
            </a:r>
          </a:p>
        </p:txBody>
      </p:sp>
      <p:sp>
        <p:nvSpPr>
          <p:cNvPr id="2" name="TextBox 1">
            <a:extLst>
              <a:ext uri="{FF2B5EF4-FFF2-40B4-BE49-F238E27FC236}">
                <a16:creationId xmlns:a16="http://schemas.microsoft.com/office/drawing/2014/main" id="{ED9E3719-0DD1-0E42-A4E1-4A43FD9CE58F}"/>
              </a:ext>
            </a:extLst>
          </p:cNvPr>
          <p:cNvSpPr txBox="1"/>
          <p:nvPr/>
        </p:nvSpPr>
        <p:spPr>
          <a:xfrm>
            <a:off x="7296912" y="-658368"/>
            <a:ext cx="0" cy="0"/>
          </a:xfrm>
          <a:prstGeom prst="rect">
            <a:avLst/>
          </a:prstGeom>
        </p:spPr>
        <p:txBody>
          <a:bodyPr vert="horz" wrap="none" lIns="0" tIns="0" rIns="0" bIns="0" rtlCol="0">
            <a:noAutofit/>
          </a:bodyPr>
          <a:lstStyle/>
          <a:p>
            <a:endParaRPr lang="en-US" dirty="0"/>
          </a:p>
        </p:txBody>
      </p:sp>
      <p:sp>
        <p:nvSpPr>
          <p:cNvPr id="3" name="Donut 2">
            <a:extLst>
              <a:ext uri="{FF2B5EF4-FFF2-40B4-BE49-F238E27FC236}">
                <a16:creationId xmlns:a16="http://schemas.microsoft.com/office/drawing/2014/main" id="{3AEFD42E-95EC-25D9-EEF9-884DBC821901}"/>
              </a:ext>
            </a:extLst>
          </p:cNvPr>
          <p:cNvSpPr/>
          <p:nvPr/>
        </p:nvSpPr>
        <p:spPr>
          <a:xfrm>
            <a:off x="128890" y="776118"/>
            <a:ext cx="5453524" cy="5697940"/>
          </a:xfrm>
          <a:prstGeom prst="donut">
            <a:avLst>
              <a:gd name="adj" fmla="val 2549"/>
            </a:avLst>
          </a:prstGeom>
          <a:gradFill>
            <a:gsLst>
              <a:gs pos="14006">
                <a:srgbClr val="FFFF00"/>
              </a:gs>
              <a:gs pos="8000">
                <a:srgbClr val="FFFF00"/>
              </a:gs>
              <a:gs pos="50000">
                <a:srgbClr val="FFFF00"/>
              </a:gs>
              <a:gs pos="63000">
                <a:srgbClr val="FFFF00"/>
              </a:gs>
              <a:gs pos="100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91024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956B8-29B9-7245-BC10-6D158E5ADEC8}"/>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90188BA4-D970-9CB1-D062-B15AE2B3D958}"/>
              </a:ext>
            </a:extLst>
          </p:cNvPr>
          <p:cNvSpPr>
            <a:spLocks noGrp="1"/>
          </p:cNvSpPr>
          <p:nvPr>
            <p:ph type="title"/>
          </p:nvPr>
        </p:nvSpPr>
        <p:spPr/>
        <p:txBody>
          <a:bodyPr/>
          <a:lstStyle/>
          <a:p>
            <a:r>
              <a:rPr lang="en-US" dirty="0"/>
              <a:t>OSP Organizational Chart: Clinical Trials Team</a:t>
            </a:r>
          </a:p>
        </p:txBody>
      </p:sp>
      <p:graphicFrame>
        <p:nvGraphicFramePr>
          <p:cNvPr id="4" name="Diagram 3">
            <a:extLst>
              <a:ext uri="{FF2B5EF4-FFF2-40B4-BE49-F238E27FC236}">
                <a16:creationId xmlns:a16="http://schemas.microsoft.com/office/drawing/2014/main" id="{0CCE1F6E-AD82-CCD8-5441-9E8A2EA6BD32}"/>
              </a:ext>
            </a:extLst>
          </p:cNvPr>
          <p:cNvGraphicFramePr/>
          <p:nvPr>
            <p:extLst>
              <p:ext uri="{D42A27DB-BD31-4B8C-83A1-F6EECF244321}">
                <p14:modId xmlns:p14="http://schemas.microsoft.com/office/powerpoint/2010/main" val="779504799"/>
              </p:ext>
            </p:extLst>
          </p:nvPr>
        </p:nvGraphicFramePr>
        <p:xfrm>
          <a:off x="392481" y="1219198"/>
          <a:ext cx="11407035" cy="541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4D0C47-289B-30D0-9845-311BFDDEFE6B}"/>
              </a:ext>
            </a:extLst>
          </p:cNvPr>
          <p:cNvSpPr txBox="1"/>
          <p:nvPr/>
        </p:nvSpPr>
        <p:spPr>
          <a:xfrm>
            <a:off x="9331889" y="1447799"/>
            <a:ext cx="2379946" cy="1775564"/>
          </a:xfrm>
          <a:prstGeom prst="rect">
            <a:avLst/>
          </a:prstGeom>
        </p:spPr>
        <p:txBody>
          <a:bodyPr vert="horz" wrap="none" lIns="0" tIns="0" rIns="0" bIns="0" rtlCol="0">
            <a:noAutofit/>
          </a:bodyPr>
          <a:lstStyle/>
          <a:p>
            <a:endParaRPr lang="en-US" dirty="0"/>
          </a:p>
          <a:p>
            <a:endParaRPr lang="en-US" dirty="0"/>
          </a:p>
        </p:txBody>
      </p:sp>
    </p:spTree>
    <p:extLst>
      <p:ext uri="{BB962C8B-B14F-4D97-AF65-F5344CB8AC3E}">
        <p14:creationId xmlns:p14="http://schemas.microsoft.com/office/powerpoint/2010/main" val="16730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12339890-11E3-5C49-9451-C1CB621F6FCF}"/>
                                            </p:graphicEl>
                                          </p:spTgt>
                                        </p:tgtEl>
                                        <p:attrNameLst>
                                          <p:attrName>style.visibility</p:attrName>
                                        </p:attrNameLst>
                                      </p:cBhvr>
                                      <p:to>
                                        <p:strVal val="visible"/>
                                      </p:to>
                                    </p:set>
                                    <p:anim calcmode="lin" valueType="num">
                                      <p:cBhvr additive="base">
                                        <p:cTn id="7" dur="500" fill="hold"/>
                                        <p:tgtEl>
                                          <p:spTgt spid="4">
                                            <p:graphicEl>
                                              <a:dgm id="{12339890-11E3-5C49-9451-C1CB621F6FC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2339890-11E3-5C49-9451-C1CB621F6FC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9E2B4D2-E4C4-8647-BE6E-57EFDB339FEE}"/>
                                            </p:graphicEl>
                                          </p:spTgt>
                                        </p:tgtEl>
                                        <p:attrNameLst>
                                          <p:attrName>style.visibility</p:attrName>
                                        </p:attrNameLst>
                                      </p:cBhvr>
                                      <p:to>
                                        <p:strVal val="visible"/>
                                      </p:to>
                                    </p:set>
                                    <p:anim calcmode="lin" valueType="num">
                                      <p:cBhvr additive="base">
                                        <p:cTn id="13" dur="500" fill="hold"/>
                                        <p:tgtEl>
                                          <p:spTgt spid="4">
                                            <p:graphicEl>
                                              <a:dgm id="{C9E2B4D2-E4C4-8647-BE6E-57EFDB339FE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9E2B4D2-E4C4-8647-BE6E-57EFDB339FE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94500B8-5524-ED45-87E3-869D5D5A3D0B}"/>
                                            </p:graphicEl>
                                          </p:spTgt>
                                        </p:tgtEl>
                                        <p:attrNameLst>
                                          <p:attrName>style.visibility</p:attrName>
                                        </p:attrNameLst>
                                      </p:cBhvr>
                                      <p:to>
                                        <p:strVal val="visible"/>
                                      </p:to>
                                    </p:set>
                                    <p:anim calcmode="lin" valueType="num">
                                      <p:cBhvr additive="base">
                                        <p:cTn id="17" dur="500" fill="hold"/>
                                        <p:tgtEl>
                                          <p:spTgt spid="4">
                                            <p:graphicEl>
                                              <a:dgm id="{594500B8-5524-ED45-87E3-869D5D5A3D0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94500B8-5524-ED45-87E3-869D5D5A3D0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77691114-4283-5444-B432-7706011FD91D}"/>
                                            </p:graphicEl>
                                          </p:spTgt>
                                        </p:tgtEl>
                                        <p:attrNameLst>
                                          <p:attrName>style.visibility</p:attrName>
                                        </p:attrNameLst>
                                      </p:cBhvr>
                                      <p:to>
                                        <p:strVal val="visible"/>
                                      </p:to>
                                    </p:set>
                                    <p:anim calcmode="lin" valueType="num">
                                      <p:cBhvr additive="base">
                                        <p:cTn id="21" dur="500" fill="hold"/>
                                        <p:tgtEl>
                                          <p:spTgt spid="4">
                                            <p:graphicEl>
                                              <a:dgm id="{77691114-4283-5444-B432-7706011FD91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77691114-4283-5444-B432-7706011FD91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600EA311-4606-2C42-8DFE-363674B85ACE}"/>
                                            </p:graphicEl>
                                          </p:spTgt>
                                        </p:tgtEl>
                                        <p:attrNameLst>
                                          <p:attrName>style.visibility</p:attrName>
                                        </p:attrNameLst>
                                      </p:cBhvr>
                                      <p:to>
                                        <p:strVal val="visible"/>
                                      </p:to>
                                    </p:set>
                                    <p:anim calcmode="lin" valueType="num">
                                      <p:cBhvr additive="base">
                                        <p:cTn id="25" dur="500" fill="hold"/>
                                        <p:tgtEl>
                                          <p:spTgt spid="4">
                                            <p:graphicEl>
                                              <a:dgm id="{600EA311-4606-2C42-8DFE-363674B85AC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00EA311-4606-2C42-8DFE-363674B85AC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C2A35A3E-7925-164E-86F8-B6278401751D}"/>
                                            </p:graphicEl>
                                          </p:spTgt>
                                        </p:tgtEl>
                                        <p:attrNameLst>
                                          <p:attrName>style.visibility</p:attrName>
                                        </p:attrNameLst>
                                      </p:cBhvr>
                                      <p:to>
                                        <p:strVal val="visible"/>
                                      </p:to>
                                    </p:set>
                                    <p:anim calcmode="lin" valueType="num">
                                      <p:cBhvr additive="base">
                                        <p:cTn id="29" dur="500" fill="hold"/>
                                        <p:tgtEl>
                                          <p:spTgt spid="4">
                                            <p:graphicEl>
                                              <a:dgm id="{C2A35A3E-7925-164E-86F8-B6278401751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C2A35A3E-7925-164E-86F8-B6278401751D}"/>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93D50F8A-4E3A-7B44-BC9C-C04042267B66}"/>
                                            </p:graphicEl>
                                          </p:spTgt>
                                        </p:tgtEl>
                                        <p:attrNameLst>
                                          <p:attrName>style.visibility</p:attrName>
                                        </p:attrNameLst>
                                      </p:cBhvr>
                                      <p:to>
                                        <p:strVal val="visible"/>
                                      </p:to>
                                    </p:set>
                                    <p:anim calcmode="lin" valueType="num">
                                      <p:cBhvr additive="base">
                                        <p:cTn id="33" dur="500" fill="hold"/>
                                        <p:tgtEl>
                                          <p:spTgt spid="4">
                                            <p:graphicEl>
                                              <a:dgm id="{93D50F8A-4E3A-7B44-BC9C-C04042267B6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3D50F8A-4E3A-7B44-BC9C-C04042267B6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5D823AF6-ACF4-5F43-933B-FFC6A3221907}"/>
                                            </p:graphicEl>
                                          </p:spTgt>
                                        </p:tgtEl>
                                        <p:attrNameLst>
                                          <p:attrName>style.visibility</p:attrName>
                                        </p:attrNameLst>
                                      </p:cBhvr>
                                      <p:to>
                                        <p:strVal val="visible"/>
                                      </p:to>
                                    </p:set>
                                    <p:anim calcmode="lin" valueType="num">
                                      <p:cBhvr additive="base">
                                        <p:cTn id="37" dur="500" fill="hold"/>
                                        <p:tgtEl>
                                          <p:spTgt spid="4">
                                            <p:graphicEl>
                                              <a:dgm id="{5D823AF6-ACF4-5F43-933B-FFC6A322190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D823AF6-ACF4-5F43-933B-FFC6A322190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1B200F03-66B5-BA43-99EB-1AF3DC764868}"/>
                                            </p:graphicEl>
                                          </p:spTgt>
                                        </p:tgtEl>
                                        <p:attrNameLst>
                                          <p:attrName>style.visibility</p:attrName>
                                        </p:attrNameLst>
                                      </p:cBhvr>
                                      <p:to>
                                        <p:strVal val="visible"/>
                                      </p:to>
                                    </p:set>
                                    <p:anim calcmode="lin" valueType="num">
                                      <p:cBhvr additive="base">
                                        <p:cTn id="41" dur="500" fill="hold"/>
                                        <p:tgtEl>
                                          <p:spTgt spid="4">
                                            <p:graphicEl>
                                              <a:dgm id="{1B200F03-66B5-BA43-99EB-1AF3DC764868}"/>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1B200F03-66B5-BA43-99EB-1AF3DC764868}"/>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B028627A-027F-8F4B-A545-E83C448926A8}"/>
                                            </p:graphicEl>
                                          </p:spTgt>
                                        </p:tgtEl>
                                        <p:attrNameLst>
                                          <p:attrName>style.visibility</p:attrName>
                                        </p:attrNameLst>
                                      </p:cBhvr>
                                      <p:to>
                                        <p:strVal val="visible"/>
                                      </p:to>
                                    </p:set>
                                    <p:anim calcmode="lin" valueType="num">
                                      <p:cBhvr additive="base">
                                        <p:cTn id="45" dur="500" fill="hold"/>
                                        <p:tgtEl>
                                          <p:spTgt spid="4">
                                            <p:graphicEl>
                                              <a:dgm id="{B028627A-027F-8F4B-A545-E83C448926A8}"/>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B028627A-027F-8F4B-A545-E83C448926A8}"/>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DE3333DC-E67C-824E-91BD-12D74B184A18}"/>
                                            </p:graphicEl>
                                          </p:spTgt>
                                        </p:tgtEl>
                                        <p:attrNameLst>
                                          <p:attrName>style.visibility</p:attrName>
                                        </p:attrNameLst>
                                      </p:cBhvr>
                                      <p:to>
                                        <p:strVal val="visible"/>
                                      </p:to>
                                    </p:set>
                                    <p:anim calcmode="lin" valueType="num">
                                      <p:cBhvr additive="base">
                                        <p:cTn id="49" dur="500" fill="hold"/>
                                        <p:tgtEl>
                                          <p:spTgt spid="4">
                                            <p:graphicEl>
                                              <a:dgm id="{DE3333DC-E67C-824E-91BD-12D74B184A18}"/>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DE3333DC-E67C-824E-91BD-12D74B184A1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956B8-29B9-7245-BC10-6D158E5ADEC8}"/>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90188BA4-D970-9CB1-D062-B15AE2B3D958}"/>
              </a:ext>
            </a:extLst>
          </p:cNvPr>
          <p:cNvSpPr>
            <a:spLocks noGrp="1"/>
          </p:cNvSpPr>
          <p:nvPr>
            <p:ph type="title"/>
          </p:nvPr>
        </p:nvSpPr>
        <p:spPr/>
        <p:txBody>
          <a:bodyPr/>
          <a:lstStyle/>
          <a:p>
            <a:r>
              <a:rPr lang="en-US" dirty="0"/>
              <a:t>OSP Organizational Chart: Clinical Trials Team </a:t>
            </a:r>
          </a:p>
        </p:txBody>
      </p:sp>
      <p:graphicFrame>
        <p:nvGraphicFramePr>
          <p:cNvPr id="4" name="Diagram 3">
            <a:extLst>
              <a:ext uri="{FF2B5EF4-FFF2-40B4-BE49-F238E27FC236}">
                <a16:creationId xmlns:a16="http://schemas.microsoft.com/office/drawing/2014/main" id="{0CCE1F6E-AD82-CCD8-5441-9E8A2EA6BD32}"/>
              </a:ext>
            </a:extLst>
          </p:cNvPr>
          <p:cNvGraphicFramePr/>
          <p:nvPr>
            <p:extLst>
              <p:ext uri="{D42A27DB-BD31-4B8C-83A1-F6EECF244321}">
                <p14:modId xmlns:p14="http://schemas.microsoft.com/office/powerpoint/2010/main" val="2185267672"/>
              </p:ext>
            </p:extLst>
          </p:nvPr>
        </p:nvGraphicFramePr>
        <p:xfrm>
          <a:off x="532884" y="1608030"/>
          <a:ext cx="11126229" cy="5181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C4D0C47-289B-30D0-9845-311BFDDEFE6B}"/>
              </a:ext>
            </a:extLst>
          </p:cNvPr>
          <p:cNvSpPr txBox="1"/>
          <p:nvPr/>
        </p:nvSpPr>
        <p:spPr>
          <a:xfrm>
            <a:off x="9331889" y="1447799"/>
            <a:ext cx="2379946" cy="1775564"/>
          </a:xfrm>
          <a:prstGeom prst="rect">
            <a:avLst/>
          </a:prstGeom>
        </p:spPr>
        <p:txBody>
          <a:bodyPr vert="horz" wrap="none" lIns="0" tIns="0" rIns="0" bIns="0" rtlCol="0">
            <a:noAutofit/>
          </a:bodyPr>
          <a:lstStyle/>
          <a:p>
            <a:endParaRPr lang="en-US" dirty="0"/>
          </a:p>
          <a:p>
            <a:endParaRPr lang="en-US" dirty="0"/>
          </a:p>
        </p:txBody>
      </p:sp>
      <p:grpSp>
        <p:nvGrpSpPr>
          <p:cNvPr id="6" name="Group 5">
            <a:extLst>
              <a:ext uri="{FF2B5EF4-FFF2-40B4-BE49-F238E27FC236}">
                <a16:creationId xmlns:a16="http://schemas.microsoft.com/office/drawing/2014/main" id="{659D8D76-ED60-B929-BE62-299DEE346909}"/>
              </a:ext>
            </a:extLst>
          </p:cNvPr>
          <p:cNvGrpSpPr/>
          <p:nvPr/>
        </p:nvGrpSpPr>
        <p:grpSpPr>
          <a:xfrm>
            <a:off x="304800" y="1447799"/>
            <a:ext cx="11691584" cy="560083"/>
            <a:chOff x="-36828" y="236982"/>
            <a:chExt cx="11494718" cy="788684"/>
          </a:xfrm>
        </p:grpSpPr>
        <p:sp>
          <p:nvSpPr>
            <p:cNvPr id="7" name="Rounded Rectangle 6">
              <a:extLst>
                <a:ext uri="{FF2B5EF4-FFF2-40B4-BE49-F238E27FC236}">
                  <a16:creationId xmlns:a16="http://schemas.microsoft.com/office/drawing/2014/main" id="{0DA0A03A-FCBE-E640-5662-BBD7BF0151AC}"/>
                </a:ext>
              </a:extLst>
            </p:cNvPr>
            <p:cNvSpPr/>
            <p:nvPr/>
          </p:nvSpPr>
          <p:spPr>
            <a:xfrm>
              <a:off x="187414" y="236982"/>
              <a:ext cx="10938883" cy="788684"/>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A1714E66-B705-84A7-1B35-A81D81B9E047}"/>
                </a:ext>
              </a:extLst>
            </p:cNvPr>
            <p:cNvSpPr txBox="1"/>
            <p:nvPr/>
          </p:nvSpPr>
          <p:spPr>
            <a:xfrm>
              <a:off x="-36828" y="260080"/>
              <a:ext cx="11494718" cy="76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Kevin Peterson</a:t>
              </a:r>
            </a:p>
            <a:p>
              <a:pPr marL="0" lvl="0" indent="0" algn="ctr" defTabSz="711200">
                <a:lnSpc>
                  <a:spcPct val="90000"/>
                </a:lnSpc>
                <a:spcBef>
                  <a:spcPct val="0"/>
                </a:spcBef>
                <a:spcAft>
                  <a:spcPct val="35000"/>
                </a:spcAft>
                <a:buNone/>
              </a:pPr>
              <a:r>
                <a:rPr lang="en-US" sz="1600" kern="1200" dirty="0"/>
                <a:t>Associate Director</a:t>
              </a:r>
            </a:p>
          </p:txBody>
        </p:sp>
      </p:grpSp>
    </p:spTree>
    <p:extLst>
      <p:ext uri="{BB962C8B-B14F-4D97-AF65-F5344CB8AC3E}">
        <p14:creationId xmlns:p14="http://schemas.microsoft.com/office/powerpoint/2010/main" val="11813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12339890-11E3-5C49-9451-C1CB621F6FCF}"/>
                                            </p:graphicEl>
                                          </p:spTgt>
                                        </p:tgtEl>
                                        <p:attrNameLst>
                                          <p:attrName>style.visibility</p:attrName>
                                        </p:attrNameLst>
                                      </p:cBhvr>
                                      <p:to>
                                        <p:strVal val="visible"/>
                                      </p:to>
                                    </p:set>
                                    <p:anim calcmode="lin" valueType="num">
                                      <p:cBhvr additive="base">
                                        <p:cTn id="7" dur="500" fill="hold"/>
                                        <p:tgtEl>
                                          <p:spTgt spid="4">
                                            <p:graphicEl>
                                              <a:dgm id="{12339890-11E3-5C49-9451-C1CB621F6FC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12339890-11E3-5C49-9451-C1CB621F6FC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9E2B4D2-E4C4-8647-BE6E-57EFDB339FEE}"/>
                                            </p:graphicEl>
                                          </p:spTgt>
                                        </p:tgtEl>
                                        <p:attrNameLst>
                                          <p:attrName>style.visibility</p:attrName>
                                        </p:attrNameLst>
                                      </p:cBhvr>
                                      <p:to>
                                        <p:strVal val="visible"/>
                                      </p:to>
                                    </p:set>
                                    <p:anim calcmode="lin" valueType="num">
                                      <p:cBhvr additive="base">
                                        <p:cTn id="13" dur="500" fill="hold"/>
                                        <p:tgtEl>
                                          <p:spTgt spid="4">
                                            <p:graphicEl>
                                              <a:dgm id="{C9E2B4D2-E4C4-8647-BE6E-57EFDB339FE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9E2B4D2-E4C4-8647-BE6E-57EFDB339FE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594500B8-5524-ED45-87E3-869D5D5A3D0B}"/>
                                            </p:graphicEl>
                                          </p:spTgt>
                                        </p:tgtEl>
                                        <p:attrNameLst>
                                          <p:attrName>style.visibility</p:attrName>
                                        </p:attrNameLst>
                                      </p:cBhvr>
                                      <p:to>
                                        <p:strVal val="visible"/>
                                      </p:to>
                                    </p:set>
                                    <p:anim calcmode="lin" valueType="num">
                                      <p:cBhvr additive="base">
                                        <p:cTn id="17" dur="500" fill="hold"/>
                                        <p:tgtEl>
                                          <p:spTgt spid="4">
                                            <p:graphicEl>
                                              <a:dgm id="{594500B8-5524-ED45-87E3-869D5D5A3D0B}"/>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594500B8-5524-ED45-87E3-869D5D5A3D0B}"/>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graphicEl>
                                              <a:dgm id="{77691114-4283-5444-B432-7706011FD91D}"/>
                                            </p:graphicEl>
                                          </p:spTgt>
                                        </p:tgtEl>
                                        <p:attrNameLst>
                                          <p:attrName>style.visibility</p:attrName>
                                        </p:attrNameLst>
                                      </p:cBhvr>
                                      <p:to>
                                        <p:strVal val="visible"/>
                                      </p:to>
                                    </p:set>
                                    <p:anim calcmode="lin" valueType="num">
                                      <p:cBhvr additive="base">
                                        <p:cTn id="21" dur="500" fill="hold"/>
                                        <p:tgtEl>
                                          <p:spTgt spid="4">
                                            <p:graphicEl>
                                              <a:dgm id="{77691114-4283-5444-B432-7706011FD91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77691114-4283-5444-B432-7706011FD91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600EA311-4606-2C42-8DFE-363674B85ACE}"/>
                                            </p:graphicEl>
                                          </p:spTgt>
                                        </p:tgtEl>
                                        <p:attrNameLst>
                                          <p:attrName>style.visibility</p:attrName>
                                        </p:attrNameLst>
                                      </p:cBhvr>
                                      <p:to>
                                        <p:strVal val="visible"/>
                                      </p:to>
                                    </p:set>
                                    <p:anim calcmode="lin" valueType="num">
                                      <p:cBhvr additive="base">
                                        <p:cTn id="25" dur="500" fill="hold"/>
                                        <p:tgtEl>
                                          <p:spTgt spid="4">
                                            <p:graphicEl>
                                              <a:dgm id="{600EA311-4606-2C42-8DFE-363674B85AC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00EA311-4606-2C42-8DFE-363674B85AC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graphicEl>
                                              <a:dgm id="{C2A35A3E-7925-164E-86F8-B6278401751D}"/>
                                            </p:graphicEl>
                                          </p:spTgt>
                                        </p:tgtEl>
                                        <p:attrNameLst>
                                          <p:attrName>style.visibility</p:attrName>
                                        </p:attrNameLst>
                                      </p:cBhvr>
                                      <p:to>
                                        <p:strVal val="visible"/>
                                      </p:to>
                                    </p:set>
                                    <p:anim calcmode="lin" valueType="num">
                                      <p:cBhvr additive="base">
                                        <p:cTn id="29" dur="500" fill="hold"/>
                                        <p:tgtEl>
                                          <p:spTgt spid="4">
                                            <p:graphicEl>
                                              <a:dgm id="{C2A35A3E-7925-164E-86F8-B6278401751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C2A35A3E-7925-164E-86F8-B6278401751D}"/>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graphicEl>
                                              <a:dgm id="{93D50F8A-4E3A-7B44-BC9C-C04042267B66}"/>
                                            </p:graphicEl>
                                          </p:spTgt>
                                        </p:tgtEl>
                                        <p:attrNameLst>
                                          <p:attrName>style.visibility</p:attrName>
                                        </p:attrNameLst>
                                      </p:cBhvr>
                                      <p:to>
                                        <p:strVal val="visible"/>
                                      </p:to>
                                    </p:set>
                                    <p:anim calcmode="lin" valueType="num">
                                      <p:cBhvr additive="base">
                                        <p:cTn id="33" dur="500" fill="hold"/>
                                        <p:tgtEl>
                                          <p:spTgt spid="4">
                                            <p:graphicEl>
                                              <a:dgm id="{93D50F8A-4E3A-7B44-BC9C-C04042267B6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93D50F8A-4E3A-7B44-BC9C-C04042267B6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5D823AF6-ACF4-5F43-933B-FFC6A3221907}"/>
                                            </p:graphicEl>
                                          </p:spTgt>
                                        </p:tgtEl>
                                        <p:attrNameLst>
                                          <p:attrName>style.visibility</p:attrName>
                                        </p:attrNameLst>
                                      </p:cBhvr>
                                      <p:to>
                                        <p:strVal val="visible"/>
                                      </p:to>
                                    </p:set>
                                    <p:anim calcmode="lin" valueType="num">
                                      <p:cBhvr additive="base">
                                        <p:cTn id="37" dur="500" fill="hold"/>
                                        <p:tgtEl>
                                          <p:spTgt spid="4">
                                            <p:graphicEl>
                                              <a:dgm id="{5D823AF6-ACF4-5F43-933B-FFC6A322190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D823AF6-ACF4-5F43-933B-FFC6A322190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graphicEl>
                                              <a:dgm id="{1B200F03-66B5-BA43-99EB-1AF3DC764868}"/>
                                            </p:graphicEl>
                                          </p:spTgt>
                                        </p:tgtEl>
                                        <p:attrNameLst>
                                          <p:attrName>style.visibility</p:attrName>
                                        </p:attrNameLst>
                                      </p:cBhvr>
                                      <p:to>
                                        <p:strVal val="visible"/>
                                      </p:to>
                                    </p:set>
                                    <p:anim calcmode="lin" valueType="num">
                                      <p:cBhvr additive="base">
                                        <p:cTn id="41" dur="500" fill="hold"/>
                                        <p:tgtEl>
                                          <p:spTgt spid="4">
                                            <p:graphicEl>
                                              <a:dgm id="{1B200F03-66B5-BA43-99EB-1AF3DC764868}"/>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1B200F03-66B5-BA43-99EB-1AF3DC764868}"/>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B028627A-027F-8F4B-A545-E83C448926A8}"/>
                                            </p:graphicEl>
                                          </p:spTgt>
                                        </p:tgtEl>
                                        <p:attrNameLst>
                                          <p:attrName>style.visibility</p:attrName>
                                        </p:attrNameLst>
                                      </p:cBhvr>
                                      <p:to>
                                        <p:strVal val="visible"/>
                                      </p:to>
                                    </p:set>
                                    <p:anim calcmode="lin" valueType="num">
                                      <p:cBhvr additive="base">
                                        <p:cTn id="45" dur="500" fill="hold"/>
                                        <p:tgtEl>
                                          <p:spTgt spid="4">
                                            <p:graphicEl>
                                              <a:dgm id="{B028627A-027F-8F4B-A545-E83C448926A8}"/>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B028627A-027F-8F4B-A545-E83C448926A8}"/>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graphicEl>
                                              <a:dgm id="{DE3333DC-E67C-824E-91BD-12D74B184A18}"/>
                                            </p:graphicEl>
                                          </p:spTgt>
                                        </p:tgtEl>
                                        <p:attrNameLst>
                                          <p:attrName>style.visibility</p:attrName>
                                        </p:attrNameLst>
                                      </p:cBhvr>
                                      <p:to>
                                        <p:strVal val="visible"/>
                                      </p:to>
                                    </p:set>
                                    <p:anim calcmode="lin" valueType="num">
                                      <p:cBhvr additive="base">
                                        <p:cTn id="49" dur="500" fill="hold"/>
                                        <p:tgtEl>
                                          <p:spTgt spid="4">
                                            <p:graphicEl>
                                              <a:dgm id="{DE3333DC-E67C-824E-91BD-12D74B184A18}"/>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DE3333DC-E67C-824E-91BD-12D74B184A1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66E699-3987-47C2-B8BA-CE61991D9C61}"/>
              </a:ext>
            </a:extLst>
          </p:cNvPr>
          <p:cNvSpPr>
            <a:spLocks noGrp="1"/>
          </p:cNvSpPr>
          <p:nvPr>
            <p:ph type="body" sz="quarter" idx="10"/>
          </p:nvPr>
        </p:nvSpPr>
        <p:spPr/>
        <p:txBody>
          <a:bodyPr/>
          <a:lstStyle/>
          <a:p>
            <a:pPr lvl="1"/>
            <a:endParaRPr lang="en-US" dirty="0">
              <a:solidFill>
                <a:srgbClr val="333333"/>
              </a:solidFill>
              <a:latin typeface="OpenSans"/>
            </a:endParaRPr>
          </a:p>
          <a:p>
            <a:pPr lvl="1"/>
            <a:endParaRPr lang="en-US" dirty="0">
              <a:solidFill>
                <a:srgbClr val="333333"/>
              </a:solidFill>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sz="2400" b="0" i="0" u="none" strike="noStrike" dirty="0">
              <a:solidFill>
                <a:srgbClr val="333333"/>
              </a:solidFill>
              <a:effectLst/>
              <a:latin typeface="OpenSans"/>
            </a:endParaRPr>
          </a:p>
          <a:p>
            <a:pPr lvl="1"/>
            <a:endParaRPr lang="en-US" dirty="0"/>
          </a:p>
        </p:txBody>
      </p:sp>
      <p:sp>
        <p:nvSpPr>
          <p:cNvPr id="3" name="Title 2">
            <a:extLst>
              <a:ext uri="{FF2B5EF4-FFF2-40B4-BE49-F238E27FC236}">
                <a16:creationId xmlns:a16="http://schemas.microsoft.com/office/drawing/2014/main" id="{5FD29F06-23D0-393F-EB7D-37AB0BDD90BF}"/>
              </a:ext>
            </a:extLst>
          </p:cNvPr>
          <p:cNvSpPr>
            <a:spLocks noGrp="1"/>
          </p:cNvSpPr>
          <p:nvPr>
            <p:ph type="title"/>
          </p:nvPr>
        </p:nvSpPr>
        <p:spPr/>
        <p:txBody>
          <a:bodyPr/>
          <a:lstStyle/>
          <a:p>
            <a:r>
              <a:rPr lang="en-US" dirty="0"/>
              <a:t>OSP Clinical Trials Team Initiatives </a:t>
            </a:r>
          </a:p>
        </p:txBody>
      </p:sp>
      <p:graphicFrame>
        <p:nvGraphicFramePr>
          <p:cNvPr id="4" name="Diagram 3">
            <a:extLst>
              <a:ext uri="{FF2B5EF4-FFF2-40B4-BE49-F238E27FC236}">
                <a16:creationId xmlns:a16="http://schemas.microsoft.com/office/drawing/2014/main" id="{948C3787-2371-B745-854C-E5FF9E226F05}"/>
              </a:ext>
            </a:extLst>
          </p:cNvPr>
          <p:cNvGraphicFramePr/>
          <p:nvPr>
            <p:extLst>
              <p:ext uri="{D42A27DB-BD31-4B8C-83A1-F6EECF244321}">
                <p14:modId xmlns:p14="http://schemas.microsoft.com/office/powerpoint/2010/main" val="1360485546"/>
              </p:ext>
            </p:extLst>
          </p:nvPr>
        </p:nvGraphicFramePr>
        <p:xfrm>
          <a:off x="2031999" y="1214966"/>
          <a:ext cx="8128000" cy="245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0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AB4D837-4BF9-9F4B-8520-8374598283C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393F569-0B2F-C744-A59F-2619BB47AF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2_Office Theme">
  <a:themeElements>
    <a:clrScheme name="UniversityofUtah">
      <a:dk1>
        <a:srgbClr val="000000"/>
      </a:dk1>
      <a:lt1>
        <a:sysClr val="window" lastClr="FFFFFF"/>
      </a:lt1>
      <a:dk2>
        <a:srgbClr val="44546A"/>
      </a:dk2>
      <a:lt2>
        <a:srgbClr val="E7E6E6"/>
      </a:lt2>
      <a:accent1>
        <a:srgbClr val="CC0000"/>
      </a:accent1>
      <a:accent2>
        <a:srgbClr val="808080"/>
      </a:accent2>
      <a:accent3>
        <a:srgbClr val="F1F1F1"/>
      </a:accent3>
      <a:accent4>
        <a:srgbClr val="6C0000"/>
      </a:accent4>
      <a:accent5>
        <a:srgbClr val="666666"/>
      </a:accent5>
      <a:accent6>
        <a:srgbClr val="333333"/>
      </a:accent6>
      <a:hlink>
        <a:srgbClr val="0563C1"/>
      </a:hlink>
      <a:folHlink>
        <a:srgbClr val="954F72"/>
      </a:folHlink>
    </a:clrScheme>
    <a:fontScheme name="Custom 97">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versityofUtah">
      <a:dk1>
        <a:srgbClr val="000000"/>
      </a:dk1>
      <a:lt1>
        <a:sysClr val="window" lastClr="FFFFFF"/>
      </a:lt1>
      <a:dk2>
        <a:srgbClr val="44546A"/>
      </a:dk2>
      <a:lt2>
        <a:srgbClr val="E7E6E6"/>
      </a:lt2>
      <a:accent1>
        <a:srgbClr val="CC0000"/>
      </a:accent1>
      <a:accent2>
        <a:srgbClr val="808080"/>
      </a:accent2>
      <a:accent3>
        <a:srgbClr val="F1F1F1"/>
      </a:accent3>
      <a:accent4>
        <a:srgbClr val="6C0000"/>
      </a:accent4>
      <a:accent5>
        <a:srgbClr val="666666"/>
      </a:accent5>
      <a:accent6>
        <a:srgbClr val="333333"/>
      </a:accent6>
      <a:hlink>
        <a:srgbClr val="0563C1"/>
      </a:hlink>
      <a:folHlink>
        <a:srgbClr val="954F72"/>
      </a:folHlink>
    </a:clrScheme>
    <a:fontScheme name="Custom 97">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20527</TotalTime>
  <Words>2105</Words>
  <Application>Microsoft Macintosh PowerPoint</Application>
  <PresentationFormat>Widescreen</PresentationFormat>
  <Paragraphs>356</Paragraphs>
  <Slides>30</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-apple-system</vt:lpstr>
      <vt:lpstr>Arial</vt:lpstr>
      <vt:lpstr>Arial Rounded MT Bold</vt:lpstr>
      <vt:lpstr>Calibri</vt:lpstr>
      <vt:lpstr>Century Gothic</vt:lpstr>
      <vt:lpstr>Open Sans</vt:lpstr>
      <vt:lpstr>Open Sans bold</vt:lpstr>
      <vt:lpstr>OpenSans</vt:lpstr>
      <vt:lpstr>Source Sans Pro</vt:lpstr>
      <vt:lpstr>2_Office Theme</vt:lpstr>
      <vt:lpstr>3_Office Theme</vt:lpstr>
      <vt:lpstr>COMPLIANCE CAFE  OFFICE OF SPONSORED PROJECTS INITIATIVES TO SUPPORT CLINICAL RESEARCH AT THE UNIVERSITY OF UTAH</vt:lpstr>
      <vt:lpstr>Vision Statement</vt:lpstr>
      <vt:lpstr>Purpose Statement</vt:lpstr>
      <vt:lpstr>OSP Clinical Trials Team Initiatives </vt:lpstr>
      <vt:lpstr>OSP Clinical Trials Team Initiatives </vt:lpstr>
      <vt:lpstr>PowerPoint Presentation</vt:lpstr>
      <vt:lpstr>OSP Organizational Chart: Clinical Trials Team</vt:lpstr>
      <vt:lpstr>OSP Organizational Chart: Clinical Trials Team </vt:lpstr>
      <vt:lpstr>OSP Clinical Trials Team Initiatives </vt:lpstr>
      <vt:lpstr>Expand Resources</vt:lpstr>
      <vt:lpstr>Clinical Trial Agreement Guidance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Trial Agreement Guidance Document</vt:lpstr>
      <vt:lpstr>OSP Clinical Trials Team Initiatives </vt:lpstr>
      <vt:lpstr>Increase Transparency</vt:lpstr>
      <vt:lpstr>OSP Clinical Trials Team Initiatives </vt:lpstr>
      <vt:lpstr>     Assess Team Performance</vt:lpstr>
      <vt:lpstr>PowerPoint Presentation</vt:lpstr>
      <vt:lpstr>PowerPoint Presentation</vt:lpstr>
      <vt:lpstr>PowerPoint Presentation</vt:lpstr>
      <vt:lpstr>OSP Clinical Trials Team Initiatives </vt:lpstr>
      <vt:lpstr>Visible Presence</vt:lpstr>
      <vt:lpstr>OSP Clinical Trials Team Initiatives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Peterson</cp:lastModifiedBy>
  <cp:revision>299</cp:revision>
  <cp:lastPrinted>2019-08-15T14:50:31Z</cp:lastPrinted>
  <dcterms:created xsi:type="dcterms:W3CDTF">2019-07-31T16:02:20Z</dcterms:created>
  <dcterms:modified xsi:type="dcterms:W3CDTF">2022-11-08T19:56:26Z</dcterms:modified>
</cp:coreProperties>
</file>