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D550-D40F-3D2C-C62C-1A45B5246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08212-61E1-9F69-5B6B-9BC286E29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3AAD2-C306-C1F6-ACB6-1E99585B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A2C8-C03D-97CF-6C64-29C535EB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8A7A7-B51F-BD00-5D3A-57EA879A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76AD-8C35-7F2F-158C-260AD84D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48CCB-2B01-AC40-D60F-6CBD3D59B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A75A-5F82-3DB0-FE30-BC408C2E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6B59-DD4B-D347-FBAA-39A60382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051D5-00E1-F513-0750-E9DE8950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B9291-1C14-8842-C256-F3B472335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81053-BB6F-7714-3FC6-F0A1A07DB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A7A03-C7B0-A687-9A30-E3DC3883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A3A04-F8C9-18F6-5DC6-F7A414AF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6DF97-CCFD-ABF2-B159-C1232B44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A1E-AC3C-83D2-A916-3911334B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E781-D228-286A-F966-D59224446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479DA-E9E0-F248-A50B-47708676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DE704-542E-FE16-455B-02CEF81E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7DC4C-AA27-80C1-AA3F-E4DAF2AF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0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BD7D-DB1E-6F15-63CF-A17515AA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711B3-02FB-A325-93CF-C567092FD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36A33-DBDE-795F-4769-4451389F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77B0D-C13F-472A-592F-A5476EF6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319F1-24F2-1BFD-4862-DCDD9E8D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7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FA6D-FD01-635A-5EBE-6F553E83A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5465-E6D2-2469-0BAE-E96326E74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CF20E-CDEC-0866-8931-1516A837E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56401-5EEB-2F8D-AA5D-08FFCD4C4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87F53-8DEE-7898-2049-CBE772A2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E88DC-A835-1574-5A12-0B897F51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0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1209D-7447-6FCB-CFF9-B3ACF3C3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939B-DD86-A6F6-7E46-9058C171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F29E8-C2A6-7B77-41DD-3675FE208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DBF4D-DAF8-2006-C2FC-72A29679E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CFAF48-8CCB-F050-7DE4-6A3EBC2B6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CB438-7537-60A2-0149-B0EF9F0D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A540-3724-77C6-290B-38C38E99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DBD1CB-A36A-48C8-0452-8FF07413F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8185-9ACE-6D25-F224-45A13C53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0FA18-8934-B4F8-3A70-838DB6B8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2B6C2-19CC-A11D-A8F3-0122BE77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5A5BD-E27C-A699-2F4F-AAD15FEE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4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08FC3-7470-E302-CFD1-543E09B9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CFD952-21F2-B145-6093-4E098069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0F756-8166-91A4-B2B7-DEDA92F0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CEF6-AC70-98E1-ECA4-9A0CAB11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6C986-CE9C-A4D6-8364-EAA66A68F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A6AFE-4620-2F61-01F1-3A5A125C5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FAF87-8B49-5839-BDD7-A7143F9BE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18658-E440-21F5-7F00-CBDFF727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BCF1E-37FA-AB53-A0DB-008B9526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30F5-2C9A-8055-BA70-7068A1B8A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9D836-D5F2-8AF4-2F59-C7E3B892B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6B44B-9797-27A3-0E35-6AE6E599B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D24A0-722A-8B47-DC60-90E44B08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D2D3-52A3-2752-EDF6-B608CA78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05AE9-DF39-8E4A-9318-FE7BCC075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E1912-1225-7C85-47E0-F47AEC00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BA757A-B756-E446-F36C-9911A48A1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93758-14B1-3C0D-AF77-C3994D3A1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F277C-7E0B-9E45-A03B-0109C55FD766}" type="datetimeFigureOut">
              <a:rPr lang="en-US" smtClean="0"/>
              <a:t>8/22/23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F58A4-B718-BF91-BEE1-ACF8FD8F8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CA767-4F05-FB48-BAB6-511E677A5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DF4F-73FA-0E44-A4FC-EE9AAF786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6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uilding with a large window&#10;&#10;Description automatically generated with medium confidence">
            <a:extLst>
              <a:ext uri="{FF2B5EF4-FFF2-40B4-BE49-F238E27FC236}">
                <a16:creationId xmlns:a16="http://schemas.microsoft.com/office/drawing/2014/main" id="{D947D553-7528-258E-686A-E449576CD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382" y="457200"/>
            <a:ext cx="864523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3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C4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 shot of a book&#10;&#10;Description automatically generated">
            <a:extLst>
              <a:ext uri="{FF2B5EF4-FFF2-40B4-BE49-F238E27FC236}">
                <a16:creationId xmlns:a16="http://schemas.microsoft.com/office/drawing/2014/main" id="{415A18B9-D950-2A95-FBB8-D44237CA7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99" r="-2" b="-2"/>
          <a:stretch/>
        </p:blipFill>
        <p:spPr>
          <a:xfrm>
            <a:off x="1156156" y="643467"/>
            <a:ext cx="987968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8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D153EDB2-4AAD-43F4-AE78-4D326C813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CB7779-72E2-4E92-AE18-6BBC335D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75B9DA5-08BD-40EA-B06C-3D3CCD06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EE62D72-11EF-40E9-BF23-0FCAEACDD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76336F2-6633-4E26-8760-05F94D87D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9F3102E-7749-422F-8F51-A148252B8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71191CD-1211-4C40-9D45-449D9BE65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5905A-6D01-0721-21AD-0D315010D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01" r="-1" b="19750"/>
          <a:stretch/>
        </p:blipFill>
        <p:spPr>
          <a:xfrm>
            <a:off x="3787422" y="1180532"/>
            <a:ext cx="4407891" cy="43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3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books on a shelf&#10;&#10;Description automatically generated">
            <a:extLst>
              <a:ext uri="{FF2B5EF4-FFF2-40B4-BE49-F238E27FC236}">
                <a16:creationId xmlns:a16="http://schemas.microsoft.com/office/drawing/2014/main" id="{19CC05CB-085B-75B0-1F51-C6B50405F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82727"/>
            <a:ext cx="11277600" cy="58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9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96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1DF3BA3-A0CC-7517-37DF-CEB86BF04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39047"/>
            <a:ext cx="10905066" cy="5179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4100CA-0290-4E13-EF9B-8354BF321406}"/>
              </a:ext>
            </a:extLst>
          </p:cNvPr>
          <p:cNvSpPr txBox="1"/>
          <p:nvPr/>
        </p:nvSpPr>
        <p:spPr>
          <a:xfrm>
            <a:off x="2786327" y="205694"/>
            <a:ext cx="6619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</a:rPr>
              <a:t>http://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</a:rPr>
              <a:t>campusguides.lib.utah.edu</a:t>
            </a:r>
            <a:r>
              <a:rPr lang="en-US" sz="3200" dirty="0">
                <a:solidFill>
                  <a:srgbClr val="002060"/>
                </a:solidFill>
                <a:highlight>
                  <a:srgbClr val="FFFF00"/>
                </a:highlight>
              </a:rPr>
              <a:t>/</a:t>
            </a:r>
            <a:r>
              <a:rPr lang="en-US" sz="3200" dirty="0" err="1">
                <a:solidFill>
                  <a:srgbClr val="002060"/>
                </a:solidFill>
                <a:highlight>
                  <a:srgbClr val="FFFF00"/>
                </a:highlight>
              </a:rPr>
              <a:t>vpr</a:t>
            </a:r>
            <a:endParaRPr lang="en-US" sz="32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6875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Meiryo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Allyson Mower</dc:creator>
  <cp:lastModifiedBy>Allyson Mower</cp:lastModifiedBy>
  <cp:revision>2</cp:revision>
  <dcterms:created xsi:type="dcterms:W3CDTF">2023-08-22T17:13:42Z</dcterms:created>
  <dcterms:modified xsi:type="dcterms:W3CDTF">2023-08-22T17:53:26Z</dcterms:modified>
</cp:coreProperties>
</file>